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57" r:id="rId3"/>
    <p:sldId id="260" r:id="rId4"/>
    <p:sldId id="261" r:id="rId5"/>
    <p:sldId id="262" r:id="rId6"/>
    <p:sldId id="263" r:id="rId7"/>
    <p:sldId id="264" r:id="rId8"/>
    <p:sldId id="267" r:id="rId9"/>
    <p:sldId id="269" r:id="rId10"/>
    <p:sldId id="270" r:id="rId11"/>
    <p:sldId id="271" r:id="rId12"/>
    <p:sldId id="272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6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2EA979-746D-4BFA-89EC-0B8E2B9C7C1B}" type="doc">
      <dgm:prSet loTypeId="urn:microsoft.com/office/officeart/2005/8/layout/pyramid1" loCatId="pyramid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991E989-9076-44EB-B23B-8C0EDE1C3E8B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Лекторії</a:t>
          </a:r>
          <a:endParaRPr lang="ru-RU" sz="1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BF812B-3D60-4D1C-B7F6-5DADF5D72771}" type="parTrans" cxnId="{C353235F-7CA3-48D4-BDE5-D97910401410}">
      <dgm:prSet/>
      <dgm:spPr/>
      <dgm:t>
        <a:bodyPr/>
        <a:lstStyle/>
        <a:p>
          <a:endParaRPr lang="ru-RU"/>
        </a:p>
      </dgm:t>
    </dgm:pt>
    <dgm:pt modelId="{E0195230-D88B-405E-BD7E-6C5550307D69}" type="sibTrans" cxnId="{C353235F-7CA3-48D4-BDE5-D97910401410}">
      <dgm:prSet/>
      <dgm:spPr/>
      <dgm:t>
        <a:bodyPr/>
        <a:lstStyle/>
        <a:p>
          <a:endParaRPr lang="ru-RU" dirty="0"/>
        </a:p>
      </dgm:t>
    </dgm:pt>
    <dgm:pt modelId="{C6B80F82-CBFC-4C20-9BE6-1C6D51205A09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Анкетування</a:t>
          </a:r>
          <a:endParaRPr lang="ru-RU" sz="1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9C4EC2-FDCC-4727-8BC2-56D094C011E6}" type="parTrans" cxnId="{FAA5F1B2-CDD9-4DCA-8892-E3879ACDB550}">
      <dgm:prSet/>
      <dgm:spPr/>
      <dgm:t>
        <a:bodyPr/>
        <a:lstStyle/>
        <a:p>
          <a:endParaRPr lang="ru-RU"/>
        </a:p>
      </dgm:t>
    </dgm:pt>
    <dgm:pt modelId="{AB4433E9-B78E-4B6D-A447-4C776B39B94A}" type="sibTrans" cxnId="{FAA5F1B2-CDD9-4DCA-8892-E3879ACDB550}">
      <dgm:prSet/>
      <dgm:spPr/>
      <dgm:t>
        <a:bodyPr/>
        <a:lstStyle/>
        <a:p>
          <a:endParaRPr lang="ru-RU" dirty="0"/>
        </a:p>
      </dgm:t>
    </dgm:pt>
    <dgm:pt modelId="{AA5E7833-DF04-4609-806D-107804529336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Батьківські збори</a:t>
          </a:r>
          <a:endParaRPr lang="ru-RU" sz="1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2DED08-9240-43D6-BEC3-4A9CB13E74FE}" type="parTrans" cxnId="{95E99595-6B6A-4AE0-B39F-55C6E5B5E5AC}">
      <dgm:prSet/>
      <dgm:spPr/>
      <dgm:t>
        <a:bodyPr/>
        <a:lstStyle/>
        <a:p>
          <a:endParaRPr lang="ru-RU"/>
        </a:p>
      </dgm:t>
    </dgm:pt>
    <dgm:pt modelId="{0056D8FB-0A18-4F8A-98B2-299115B258A6}" type="sibTrans" cxnId="{95E99595-6B6A-4AE0-B39F-55C6E5B5E5AC}">
      <dgm:prSet/>
      <dgm:spPr/>
      <dgm:t>
        <a:bodyPr/>
        <a:lstStyle/>
        <a:p>
          <a:endParaRPr lang="ru-RU" dirty="0"/>
        </a:p>
      </dgm:t>
    </dgm:pt>
    <dgm:pt modelId="{1BB9EC53-9DD8-4B94-804D-4CA05F572B22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Робота психолога</a:t>
          </a:r>
          <a:endParaRPr lang="ru-RU" sz="1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16E5F8-4B86-43B8-90C2-E35CE27EDD1D}" type="parTrans" cxnId="{C4151B0B-5AAA-44CA-BE3A-C1AFC8C102EF}">
      <dgm:prSet/>
      <dgm:spPr/>
      <dgm:t>
        <a:bodyPr/>
        <a:lstStyle/>
        <a:p>
          <a:endParaRPr lang="ru-RU"/>
        </a:p>
      </dgm:t>
    </dgm:pt>
    <dgm:pt modelId="{7BE6FB59-DF19-402C-90F6-969E97869290}" type="sibTrans" cxnId="{C4151B0B-5AAA-44CA-BE3A-C1AFC8C102EF}">
      <dgm:prSet/>
      <dgm:spPr/>
      <dgm:t>
        <a:bodyPr/>
        <a:lstStyle/>
        <a:p>
          <a:endParaRPr lang="ru-RU" dirty="0"/>
        </a:p>
      </dgm:t>
    </dgm:pt>
    <dgm:pt modelId="{4898D1A7-8B3A-49F4-9A85-59FC66D4EE1A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Відвідування родин дома</a:t>
          </a:r>
          <a:endParaRPr lang="ru-RU" sz="1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57C5DF-D290-459C-B780-FBD4036BF8A5}" type="parTrans" cxnId="{5502A1B5-6825-4D00-AAB9-EAB368054951}">
      <dgm:prSet/>
      <dgm:spPr/>
      <dgm:t>
        <a:bodyPr/>
        <a:lstStyle/>
        <a:p>
          <a:endParaRPr lang="ru-RU"/>
        </a:p>
      </dgm:t>
    </dgm:pt>
    <dgm:pt modelId="{33976FF1-9040-470E-9A68-CBFC121AC95D}" type="sibTrans" cxnId="{5502A1B5-6825-4D00-AAB9-EAB368054951}">
      <dgm:prSet/>
      <dgm:spPr/>
      <dgm:t>
        <a:bodyPr/>
        <a:lstStyle/>
        <a:p>
          <a:endParaRPr lang="ru-RU" dirty="0"/>
        </a:p>
      </dgm:t>
    </dgm:pt>
    <dgm:pt modelId="{9C0227D3-7180-4B2B-95DA-2D802A680689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Конференції</a:t>
          </a:r>
          <a:endParaRPr lang="ru-RU" sz="2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F1A263-0A52-48B0-8DB5-7782E8ED76D5}" type="parTrans" cxnId="{075C5083-BBAE-4ADA-B051-C63C8CFF22C7}">
      <dgm:prSet/>
      <dgm:spPr/>
      <dgm:t>
        <a:bodyPr/>
        <a:lstStyle/>
        <a:p>
          <a:endParaRPr lang="ru-RU"/>
        </a:p>
      </dgm:t>
    </dgm:pt>
    <dgm:pt modelId="{07FF7908-A5AB-4A2D-8692-2A04B68E18CA}" type="sibTrans" cxnId="{075C5083-BBAE-4ADA-B051-C63C8CFF22C7}">
      <dgm:prSet/>
      <dgm:spPr/>
      <dgm:t>
        <a:bodyPr/>
        <a:lstStyle/>
        <a:p>
          <a:endParaRPr lang="ru-RU" dirty="0"/>
        </a:p>
      </dgm:t>
    </dgm:pt>
    <dgm:pt modelId="{12E59904-AA2D-42B2-BAAD-33D78225A53E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День відкритих дверей</a:t>
          </a:r>
          <a:endParaRPr lang="ru-RU" sz="1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D5829D-C12A-4F9B-A12E-7B789BF1BB95}" type="parTrans" cxnId="{2492532E-DE0D-446D-94BA-7BFA7F0114A1}">
      <dgm:prSet/>
      <dgm:spPr/>
      <dgm:t>
        <a:bodyPr/>
        <a:lstStyle/>
        <a:p>
          <a:endParaRPr lang="ru-RU"/>
        </a:p>
      </dgm:t>
    </dgm:pt>
    <dgm:pt modelId="{034C7B19-75A7-467D-9182-7E50EC876F39}" type="sibTrans" cxnId="{2492532E-DE0D-446D-94BA-7BFA7F0114A1}">
      <dgm:prSet/>
      <dgm:spPr/>
      <dgm:t>
        <a:bodyPr/>
        <a:lstStyle/>
        <a:p>
          <a:endParaRPr lang="ru-RU" dirty="0"/>
        </a:p>
      </dgm:t>
    </dgm:pt>
    <dgm:pt modelId="{991571A3-3BDC-4AD2-9CD8-788445A61C00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Чергування батьків  у школі</a:t>
          </a:r>
          <a:endParaRPr lang="ru-RU" sz="1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014C10-B744-406A-B6BC-54378AAE1211}" type="parTrans" cxnId="{E792656A-ADE5-4FCD-8564-51A7C1682208}">
      <dgm:prSet/>
      <dgm:spPr/>
      <dgm:t>
        <a:bodyPr/>
        <a:lstStyle/>
        <a:p>
          <a:endParaRPr lang="ru-RU"/>
        </a:p>
      </dgm:t>
    </dgm:pt>
    <dgm:pt modelId="{705F25A2-030E-4D1D-99EB-1AB742D29FE9}" type="sibTrans" cxnId="{E792656A-ADE5-4FCD-8564-51A7C1682208}">
      <dgm:prSet/>
      <dgm:spPr/>
      <dgm:t>
        <a:bodyPr/>
        <a:lstStyle/>
        <a:p>
          <a:endParaRPr lang="ru-RU" dirty="0"/>
        </a:p>
      </dgm:t>
    </dgm:pt>
    <dgm:pt modelId="{1C81EE3C-E61E-4D8C-BAFD-65BBF1B62B70}" type="pres">
      <dgm:prSet presAssocID="{912EA979-746D-4BFA-89EC-0B8E2B9C7C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EC480D-F36D-4B75-8338-1347E4AC34CA}" type="pres">
      <dgm:prSet presAssocID="{B991E989-9076-44EB-B23B-8C0EDE1C3E8B}" presName="Name8" presStyleCnt="0"/>
      <dgm:spPr/>
    </dgm:pt>
    <dgm:pt modelId="{C0C68904-9C3D-407A-8677-F31FD3C9900D}" type="pres">
      <dgm:prSet presAssocID="{B991E989-9076-44EB-B23B-8C0EDE1C3E8B}" presName="level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7831A-77C8-43A1-91AE-50C8E137C07D}" type="pres">
      <dgm:prSet presAssocID="{B991E989-9076-44EB-B23B-8C0EDE1C3E8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DAA17-9300-4841-B338-0A65155522EA}" type="pres">
      <dgm:prSet presAssocID="{C6B80F82-CBFC-4C20-9BE6-1C6D51205A09}" presName="Name8" presStyleCnt="0"/>
      <dgm:spPr/>
    </dgm:pt>
    <dgm:pt modelId="{0288133B-2571-4506-99CA-8232FFF9595B}" type="pres">
      <dgm:prSet presAssocID="{C6B80F82-CBFC-4C20-9BE6-1C6D51205A09}" presName="level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EC9ED-9A7E-4305-9AD4-E5462AAAF6E1}" type="pres">
      <dgm:prSet presAssocID="{C6B80F82-CBFC-4C20-9BE6-1C6D51205A0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B999D-7585-486A-9398-320EEAD8D14F}" type="pres">
      <dgm:prSet presAssocID="{AA5E7833-DF04-4609-806D-107804529336}" presName="Name8" presStyleCnt="0"/>
      <dgm:spPr/>
    </dgm:pt>
    <dgm:pt modelId="{ED25101E-FB9E-4E34-BA63-3FD51DB96070}" type="pres">
      <dgm:prSet presAssocID="{AA5E7833-DF04-4609-806D-107804529336}" presName="level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55F2B-6E71-47E6-80A5-19F329BBB953}" type="pres">
      <dgm:prSet presAssocID="{AA5E7833-DF04-4609-806D-10780452933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14664-68A2-4010-98A6-2BDF17DF40A0}" type="pres">
      <dgm:prSet presAssocID="{1BB9EC53-9DD8-4B94-804D-4CA05F572B22}" presName="Name8" presStyleCnt="0"/>
      <dgm:spPr/>
    </dgm:pt>
    <dgm:pt modelId="{9539E844-38D6-440E-A3AC-35C7F2E5FD04}" type="pres">
      <dgm:prSet presAssocID="{1BB9EC53-9DD8-4B94-804D-4CA05F572B22}" presName="level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F7EBF-25BD-4BCE-9985-CBD15751FE38}" type="pres">
      <dgm:prSet presAssocID="{1BB9EC53-9DD8-4B94-804D-4CA05F572B2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E0C2B-E234-4BA8-BB5F-606EA6016E00}" type="pres">
      <dgm:prSet presAssocID="{4898D1A7-8B3A-49F4-9A85-59FC66D4EE1A}" presName="Name8" presStyleCnt="0"/>
      <dgm:spPr/>
    </dgm:pt>
    <dgm:pt modelId="{DDED221F-0868-4838-BBB3-E0853AB4E72A}" type="pres">
      <dgm:prSet presAssocID="{4898D1A7-8B3A-49F4-9A85-59FC66D4EE1A}" presName="level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83017-2B05-4FC7-8E6A-C5AEDF89CF93}" type="pres">
      <dgm:prSet presAssocID="{4898D1A7-8B3A-49F4-9A85-59FC66D4EE1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E182CA-57F6-4357-8945-A56B083BD77B}" type="pres">
      <dgm:prSet presAssocID="{991571A3-3BDC-4AD2-9CD8-788445A61C00}" presName="Name8" presStyleCnt="0"/>
      <dgm:spPr/>
    </dgm:pt>
    <dgm:pt modelId="{DE65BF20-941A-42EA-89F4-51F07D32EA06}" type="pres">
      <dgm:prSet presAssocID="{991571A3-3BDC-4AD2-9CD8-788445A61C00}" presName="level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64037-4F3B-44C5-BCBD-2F7C0DC54D37}" type="pres">
      <dgm:prSet presAssocID="{991571A3-3BDC-4AD2-9CD8-788445A61C0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83AD1-FCF1-4DA8-BEC1-1FF298F8659E}" type="pres">
      <dgm:prSet presAssocID="{12E59904-AA2D-42B2-BAAD-33D78225A53E}" presName="Name8" presStyleCnt="0"/>
      <dgm:spPr/>
    </dgm:pt>
    <dgm:pt modelId="{15300E4A-BD48-4F4B-84FB-297AFCF04CC6}" type="pres">
      <dgm:prSet presAssocID="{12E59904-AA2D-42B2-BAAD-33D78225A53E}" presName="level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BA0BB-41B0-4EB9-BF12-EB806344CD80}" type="pres">
      <dgm:prSet presAssocID="{12E59904-AA2D-42B2-BAAD-33D78225A53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196DD-5185-44F5-A9B0-74B2704BB565}" type="pres">
      <dgm:prSet presAssocID="{9C0227D3-7180-4B2B-95DA-2D802A680689}" presName="Name8" presStyleCnt="0"/>
      <dgm:spPr/>
    </dgm:pt>
    <dgm:pt modelId="{00039D2C-5D0A-4DBA-8BBE-1C29838592BD}" type="pres">
      <dgm:prSet presAssocID="{9C0227D3-7180-4B2B-95DA-2D802A680689}" presName="level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8EBA6-B325-4005-AB8A-B414DC22C72F}" type="pres">
      <dgm:prSet presAssocID="{9C0227D3-7180-4B2B-95DA-2D802A68068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E07623-874A-41B7-9CE1-B5FBA6A99280}" type="presOf" srcId="{C6B80F82-CBFC-4C20-9BE6-1C6D51205A09}" destId="{05BEC9ED-9A7E-4305-9AD4-E5462AAAF6E1}" srcOrd="1" destOrd="0" presId="urn:microsoft.com/office/officeart/2005/8/layout/pyramid1"/>
    <dgm:cxn modelId="{2882ECE7-B00B-4927-AB54-198A56D5A04A}" type="presOf" srcId="{9C0227D3-7180-4B2B-95DA-2D802A680689}" destId="{3498EBA6-B325-4005-AB8A-B414DC22C72F}" srcOrd="1" destOrd="0" presId="urn:microsoft.com/office/officeart/2005/8/layout/pyramid1"/>
    <dgm:cxn modelId="{95E99595-6B6A-4AE0-B39F-55C6E5B5E5AC}" srcId="{912EA979-746D-4BFA-89EC-0B8E2B9C7C1B}" destId="{AA5E7833-DF04-4609-806D-107804529336}" srcOrd="2" destOrd="0" parTransId="{592DED08-9240-43D6-BEC3-4A9CB13E74FE}" sibTransId="{0056D8FB-0A18-4F8A-98B2-299115B258A6}"/>
    <dgm:cxn modelId="{2492532E-DE0D-446D-94BA-7BFA7F0114A1}" srcId="{912EA979-746D-4BFA-89EC-0B8E2B9C7C1B}" destId="{12E59904-AA2D-42B2-BAAD-33D78225A53E}" srcOrd="6" destOrd="0" parTransId="{E8D5829D-C12A-4F9B-A12E-7B789BF1BB95}" sibTransId="{034C7B19-75A7-467D-9182-7E50EC876F39}"/>
    <dgm:cxn modelId="{A5B8F391-C449-4857-86BC-0C44DCD36328}" type="presOf" srcId="{4898D1A7-8B3A-49F4-9A85-59FC66D4EE1A}" destId="{3E283017-2B05-4FC7-8E6A-C5AEDF89CF93}" srcOrd="1" destOrd="0" presId="urn:microsoft.com/office/officeart/2005/8/layout/pyramid1"/>
    <dgm:cxn modelId="{002CD59F-B140-4795-9D7F-B936D91F40ED}" type="presOf" srcId="{AA5E7833-DF04-4609-806D-107804529336}" destId="{1C255F2B-6E71-47E6-80A5-19F329BBB953}" srcOrd="1" destOrd="0" presId="urn:microsoft.com/office/officeart/2005/8/layout/pyramid1"/>
    <dgm:cxn modelId="{06B48DCF-0B89-467F-B990-2F8684E9CAFF}" type="presOf" srcId="{991571A3-3BDC-4AD2-9CD8-788445A61C00}" destId="{0DC64037-4F3B-44C5-BCBD-2F7C0DC54D37}" srcOrd="1" destOrd="0" presId="urn:microsoft.com/office/officeart/2005/8/layout/pyramid1"/>
    <dgm:cxn modelId="{1B0379A8-1A97-45AD-95E2-45B92DF2E0D1}" type="presOf" srcId="{12E59904-AA2D-42B2-BAAD-33D78225A53E}" destId="{0F7BA0BB-41B0-4EB9-BF12-EB806344CD80}" srcOrd="1" destOrd="0" presId="urn:microsoft.com/office/officeart/2005/8/layout/pyramid1"/>
    <dgm:cxn modelId="{075C5083-BBAE-4ADA-B051-C63C8CFF22C7}" srcId="{912EA979-746D-4BFA-89EC-0B8E2B9C7C1B}" destId="{9C0227D3-7180-4B2B-95DA-2D802A680689}" srcOrd="7" destOrd="0" parTransId="{8FF1A263-0A52-48B0-8DB5-7782E8ED76D5}" sibTransId="{07FF7908-A5AB-4A2D-8692-2A04B68E18CA}"/>
    <dgm:cxn modelId="{A9B77E24-14C7-4A30-A066-76C6FDEC2CE3}" type="presOf" srcId="{B991E989-9076-44EB-B23B-8C0EDE1C3E8B}" destId="{C0C68904-9C3D-407A-8677-F31FD3C9900D}" srcOrd="0" destOrd="0" presId="urn:microsoft.com/office/officeart/2005/8/layout/pyramid1"/>
    <dgm:cxn modelId="{1FB96890-A06E-44BC-AAF5-67B38C71ACA6}" type="presOf" srcId="{4898D1A7-8B3A-49F4-9A85-59FC66D4EE1A}" destId="{DDED221F-0868-4838-BBB3-E0853AB4E72A}" srcOrd="0" destOrd="0" presId="urn:microsoft.com/office/officeart/2005/8/layout/pyramid1"/>
    <dgm:cxn modelId="{79E970B5-164B-457A-95CC-A83309067965}" type="presOf" srcId="{991571A3-3BDC-4AD2-9CD8-788445A61C00}" destId="{DE65BF20-941A-42EA-89F4-51F07D32EA06}" srcOrd="0" destOrd="0" presId="urn:microsoft.com/office/officeart/2005/8/layout/pyramid1"/>
    <dgm:cxn modelId="{507B12F0-1467-47DB-B9B0-7F1AF25B79B7}" type="presOf" srcId="{912EA979-746D-4BFA-89EC-0B8E2B9C7C1B}" destId="{1C81EE3C-E61E-4D8C-BAFD-65BBF1B62B70}" srcOrd="0" destOrd="0" presId="urn:microsoft.com/office/officeart/2005/8/layout/pyramid1"/>
    <dgm:cxn modelId="{85C6324E-581C-4708-B997-A21B81F8A755}" type="presOf" srcId="{B991E989-9076-44EB-B23B-8C0EDE1C3E8B}" destId="{8DE7831A-77C8-43A1-91AE-50C8E137C07D}" srcOrd="1" destOrd="0" presId="urn:microsoft.com/office/officeart/2005/8/layout/pyramid1"/>
    <dgm:cxn modelId="{CEA2CDD1-B4FB-4329-9022-7E32FF566C90}" type="presOf" srcId="{C6B80F82-CBFC-4C20-9BE6-1C6D51205A09}" destId="{0288133B-2571-4506-99CA-8232FFF9595B}" srcOrd="0" destOrd="0" presId="urn:microsoft.com/office/officeart/2005/8/layout/pyramid1"/>
    <dgm:cxn modelId="{363554A2-B005-42AF-88C5-4397BC858CB1}" type="presOf" srcId="{1BB9EC53-9DD8-4B94-804D-4CA05F572B22}" destId="{60BF7EBF-25BD-4BCE-9985-CBD15751FE38}" srcOrd="1" destOrd="0" presId="urn:microsoft.com/office/officeart/2005/8/layout/pyramid1"/>
    <dgm:cxn modelId="{6718975D-F491-48F5-A4A8-FFE6A605CAD4}" type="presOf" srcId="{AA5E7833-DF04-4609-806D-107804529336}" destId="{ED25101E-FB9E-4E34-BA63-3FD51DB96070}" srcOrd="0" destOrd="0" presId="urn:microsoft.com/office/officeart/2005/8/layout/pyramid1"/>
    <dgm:cxn modelId="{8136CC30-A116-4803-A9A8-3BF8A32332F1}" type="presOf" srcId="{12E59904-AA2D-42B2-BAAD-33D78225A53E}" destId="{15300E4A-BD48-4F4B-84FB-297AFCF04CC6}" srcOrd="0" destOrd="0" presId="urn:microsoft.com/office/officeart/2005/8/layout/pyramid1"/>
    <dgm:cxn modelId="{37F87FD4-16D6-430C-9EC7-F96CB3586A89}" type="presOf" srcId="{1BB9EC53-9DD8-4B94-804D-4CA05F572B22}" destId="{9539E844-38D6-440E-A3AC-35C7F2E5FD04}" srcOrd="0" destOrd="0" presId="urn:microsoft.com/office/officeart/2005/8/layout/pyramid1"/>
    <dgm:cxn modelId="{5502A1B5-6825-4D00-AAB9-EAB368054951}" srcId="{912EA979-746D-4BFA-89EC-0B8E2B9C7C1B}" destId="{4898D1A7-8B3A-49F4-9A85-59FC66D4EE1A}" srcOrd="4" destOrd="0" parTransId="{F657C5DF-D290-459C-B780-FBD4036BF8A5}" sibTransId="{33976FF1-9040-470E-9A68-CBFC121AC95D}"/>
    <dgm:cxn modelId="{FAA5F1B2-CDD9-4DCA-8892-E3879ACDB550}" srcId="{912EA979-746D-4BFA-89EC-0B8E2B9C7C1B}" destId="{C6B80F82-CBFC-4C20-9BE6-1C6D51205A09}" srcOrd="1" destOrd="0" parTransId="{329C4EC2-FDCC-4727-8BC2-56D094C011E6}" sibTransId="{AB4433E9-B78E-4B6D-A447-4C776B39B94A}"/>
    <dgm:cxn modelId="{79CEC771-4835-4C8B-8F2A-2419723C6938}" type="presOf" srcId="{9C0227D3-7180-4B2B-95DA-2D802A680689}" destId="{00039D2C-5D0A-4DBA-8BBE-1C29838592BD}" srcOrd="0" destOrd="0" presId="urn:microsoft.com/office/officeart/2005/8/layout/pyramid1"/>
    <dgm:cxn modelId="{C353235F-7CA3-48D4-BDE5-D97910401410}" srcId="{912EA979-746D-4BFA-89EC-0B8E2B9C7C1B}" destId="{B991E989-9076-44EB-B23B-8C0EDE1C3E8B}" srcOrd="0" destOrd="0" parTransId="{C1BF812B-3D60-4D1C-B7F6-5DADF5D72771}" sibTransId="{E0195230-D88B-405E-BD7E-6C5550307D69}"/>
    <dgm:cxn modelId="{E792656A-ADE5-4FCD-8564-51A7C1682208}" srcId="{912EA979-746D-4BFA-89EC-0B8E2B9C7C1B}" destId="{991571A3-3BDC-4AD2-9CD8-788445A61C00}" srcOrd="5" destOrd="0" parTransId="{C0014C10-B744-406A-B6BC-54378AAE1211}" sibTransId="{705F25A2-030E-4D1D-99EB-1AB742D29FE9}"/>
    <dgm:cxn modelId="{C4151B0B-5AAA-44CA-BE3A-C1AFC8C102EF}" srcId="{912EA979-746D-4BFA-89EC-0B8E2B9C7C1B}" destId="{1BB9EC53-9DD8-4B94-804D-4CA05F572B22}" srcOrd="3" destOrd="0" parTransId="{BB16E5F8-4B86-43B8-90C2-E35CE27EDD1D}" sibTransId="{7BE6FB59-DF19-402C-90F6-969E97869290}"/>
    <dgm:cxn modelId="{B8A6B4C6-018E-40FF-B068-C4757D9C0B82}" type="presParOf" srcId="{1C81EE3C-E61E-4D8C-BAFD-65BBF1B62B70}" destId="{B4EC480D-F36D-4B75-8338-1347E4AC34CA}" srcOrd="0" destOrd="0" presId="urn:microsoft.com/office/officeart/2005/8/layout/pyramid1"/>
    <dgm:cxn modelId="{B3430C78-E9CB-475B-99AA-539D3121F33F}" type="presParOf" srcId="{B4EC480D-F36D-4B75-8338-1347E4AC34CA}" destId="{C0C68904-9C3D-407A-8677-F31FD3C9900D}" srcOrd="0" destOrd="0" presId="urn:microsoft.com/office/officeart/2005/8/layout/pyramid1"/>
    <dgm:cxn modelId="{11FE976B-CA24-4645-841B-AC6B459A2CC9}" type="presParOf" srcId="{B4EC480D-F36D-4B75-8338-1347E4AC34CA}" destId="{8DE7831A-77C8-43A1-91AE-50C8E137C07D}" srcOrd="1" destOrd="0" presId="urn:microsoft.com/office/officeart/2005/8/layout/pyramid1"/>
    <dgm:cxn modelId="{0634B0A5-829D-43C7-BC7B-B183C423994B}" type="presParOf" srcId="{1C81EE3C-E61E-4D8C-BAFD-65BBF1B62B70}" destId="{F80DAA17-9300-4841-B338-0A65155522EA}" srcOrd="1" destOrd="0" presId="urn:microsoft.com/office/officeart/2005/8/layout/pyramid1"/>
    <dgm:cxn modelId="{B718D35B-0D3E-4150-86EA-A86EB0A50683}" type="presParOf" srcId="{F80DAA17-9300-4841-B338-0A65155522EA}" destId="{0288133B-2571-4506-99CA-8232FFF9595B}" srcOrd="0" destOrd="0" presId="urn:microsoft.com/office/officeart/2005/8/layout/pyramid1"/>
    <dgm:cxn modelId="{97672FFC-B62F-466D-8EE3-A48622675450}" type="presParOf" srcId="{F80DAA17-9300-4841-B338-0A65155522EA}" destId="{05BEC9ED-9A7E-4305-9AD4-E5462AAAF6E1}" srcOrd="1" destOrd="0" presId="urn:microsoft.com/office/officeart/2005/8/layout/pyramid1"/>
    <dgm:cxn modelId="{FB7922DD-9A91-42BF-8DF6-D95D3D54177C}" type="presParOf" srcId="{1C81EE3C-E61E-4D8C-BAFD-65BBF1B62B70}" destId="{F7AB999D-7585-486A-9398-320EEAD8D14F}" srcOrd="2" destOrd="0" presId="urn:microsoft.com/office/officeart/2005/8/layout/pyramid1"/>
    <dgm:cxn modelId="{BAC70661-C71D-419A-9146-7F641E292B9D}" type="presParOf" srcId="{F7AB999D-7585-486A-9398-320EEAD8D14F}" destId="{ED25101E-FB9E-4E34-BA63-3FD51DB96070}" srcOrd="0" destOrd="0" presId="urn:microsoft.com/office/officeart/2005/8/layout/pyramid1"/>
    <dgm:cxn modelId="{BD6FA77A-C3E7-4172-BA7B-72CC3AEDB4C0}" type="presParOf" srcId="{F7AB999D-7585-486A-9398-320EEAD8D14F}" destId="{1C255F2B-6E71-47E6-80A5-19F329BBB953}" srcOrd="1" destOrd="0" presId="urn:microsoft.com/office/officeart/2005/8/layout/pyramid1"/>
    <dgm:cxn modelId="{08AC769F-F399-4C16-951E-A00C6DDAD601}" type="presParOf" srcId="{1C81EE3C-E61E-4D8C-BAFD-65BBF1B62B70}" destId="{B4714664-68A2-4010-98A6-2BDF17DF40A0}" srcOrd="3" destOrd="0" presId="urn:microsoft.com/office/officeart/2005/8/layout/pyramid1"/>
    <dgm:cxn modelId="{938016B5-3635-4F23-9DD1-5B8F7F0F454E}" type="presParOf" srcId="{B4714664-68A2-4010-98A6-2BDF17DF40A0}" destId="{9539E844-38D6-440E-A3AC-35C7F2E5FD04}" srcOrd="0" destOrd="0" presId="urn:microsoft.com/office/officeart/2005/8/layout/pyramid1"/>
    <dgm:cxn modelId="{5986C509-7159-4889-ABAC-E908ED1AD3C8}" type="presParOf" srcId="{B4714664-68A2-4010-98A6-2BDF17DF40A0}" destId="{60BF7EBF-25BD-4BCE-9985-CBD15751FE38}" srcOrd="1" destOrd="0" presId="urn:microsoft.com/office/officeart/2005/8/layout/pyramid1"/>
    <dgm:cxn modelId="{AA1C0F8B-4801-4601-B04F-52D99FEECC33}" type="presParOf" srcId="{1C81EE3C-E61E-4D8C-BAFD-65BBF1B62B70}" destId="{CE3E0C2B-E234-4BA8-BB5F-606EA6016E00}" srcOrd="4" destOrd="0" presId="urn:microsoft.com/office/officeart/2005/8/layout/pyramid1"/>
    <dgm:cxn modelId="{CF4AB1BA-41D2-46A1-AD59-7068AA10E802}" type="presParOf" srcId="{CE3E0C2B-E234-4BA8-BB5F-606EA6016E00}" destId="{DDED221F-0868-4838-BBB3-E0853AB4E72A}" srcOrd="0" destOrd="0" presId="urn:microsoft.com/office/officeart/2005/8/layout/pyramid1"/>
    <dgm:cxn modelId="{94B9B7A5-1CCF-4979-8E4C-D9A452DAA8AF}" type="presParOf" srcId="{CE3E0C2B-E234-4BA8-BB5F-606EA6016E00}" destId="{3E283017-2B05-4FC7-8E6A-C5AEDF89CF93}" srcOrd="1" destOrd="0" presId="urn:microsoft.com/office/officeart/2005/8/layout/pyramid1"/>
    <dgm:cxn modelId="{3B2F945F-8CCD-47C6-93FF-0D68D05C6B83}" type="presParOf" srcId="{1C81EE3C-E61E-4D8C-BAFD-65BBF1B62B70}" destId="{34E182CA-57F6-4357-8945-A56B083BD77B}" srcOrd="5" destOrd="0" presId="urn:microsoft.com/office/officeart/2005/8/layout/pyramid1"/>
    <dgm:cxn modelId="{1B328A69-CA95-4002-AFDD-E33260310724}" type="presParOf" srcId="{34E182CA-57F6-4357-8945-A56B083BD77B}" destId="{DE65BF20-941A-42EA-89F4-51F07D32EA06}" srcOrd="0" destOrd="0" presId="urn:microsoft.com/office/officeart/2005/8/layout/pyramid1"/>
    <dgm:cxn modelId="{03F2BFDC-2F62-49A2-9B63-6D4CA657B81A}" type="presParOf" srcId="{34E182CA-57F6-4357-8945-A56B083BD77B}" destId="{0DC64037-4F3B-44C5-BCBD-2F7C0DC54D37}" srcOrd="1" destOrd="0" presId="urn:microsoft.com/office/officeart/2005/8/layout/pyramid1"/>
    <dgm:cxn modelId="{99C5BC4B-0C7F-4DCF-8579-B70508D4BE59}" type="presParOf" srcId="{1C81EE3C-E61E-4D8C-BAFD-65BBF1B62B70}" destId="{FAA83AD1-FCF1-4DA8-BEC1-1FF298F8659E}" srcOrd="6" destOrd="0" presId="urn:microsoft.com/office/officeart/2005/8/layout/pyramid1"/>
    <dgm:cxn modelId="{AE0ABD6E-D67D-4598-92EA-524C3070D51A}" type="presParOf" srcId="{FAA83AD1-FCF1-4DA8-BEC1-1FF298F8659E}" destId="{15300E4A-BD48-4F4B-84FB-297AFCF04CC6}" srcOrd="0" destOrd="0" presId="urn:microsoft.com/office/officeart/2005/8/layout/pyramid1"/>
    <dgm:cxn modelId="{552E84E4-0F41-448C-B129-1FE866AFA3F0}" type="presParOf" srcId="{FAA83AD1-FCF1-4DA8-BEC1-1FF298F8659E}" destId="{0F7BA0BB-41B0-4EB9-BF12-EB806344CD80}" srcOrd="1" destOrd="0" presId="urn:microsoft.com/office/officeart/2005/8/layout/pyramid1"/>
    <dgm:cxn modelId="{6A33C156-ABF5-4877-AFCF-216406BF33F3}" type="presParOf" srcId="{1C81EE3C-E61E-4D8C-BAFD-65BBF1B62B70}" destId="{0EF196DD-5185-44F5-A9B0-74B2704BB565}" srcOrd="7" destOrd="0" presId="urn:microsoft.com/office/officeart/2005/8/layout/pyramid1"/>
    <dgm:cxn modelId="{7DDC31F8-A8C7-4A9D-A8FA-7A7920E98FBA}" type="presParOf" srcId="{0EF196DD-5185-44F5-A9B0-74B2704BB565}" destId="{00039D2C-5D0A-4DBA-8BBE-1C29838592BD}" srcOrd="0" destOrd="0" presId="urn:microsoft.com/office/officeart/2005/8/layout/pyramid1"/>
    <dgm:cxn modelId="{5FEC8926-9AA2-42DA-809D-27E9F2FA0FC3}" type="presParOf" srcId="{0EF196DD-5185-44F5-A9B0-74B2704BB565}" destId="{3498EBA6-B325-4005-AB8A-B414DC22C72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C5044D-8BBC-43CF-BAC7-9C33B827D70B}" type="doc">
      <dgm:prSet loTypeId="urn:microsoft.com/office/officeart/2005/8/layout/chart3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7D7927F-16FC-478E-B366-D06473DD7E24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Проведен-ня</a:t>
          </a:r>
          <a:r>
            <a:rPr lang="uk-UA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свят</a:t>
          </a:r>
          <a:endParaRPr lang="ru-RU" sz="16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36DF1E-5B32-4E58-B506-A5799193BDA3}" type="parTrans" cxnId="{5E542A57-B835-4215-8AB8-2C2EDC46C18D}">
      <dgm:prSet/>
      <dgm:spPr/>
      <dgm:t>
        <a:bodyPr/>
        <a:lstStyle/>
        <a:p>
          <a:endParaRPr lang="ru-RU"/>
        </a:p>
      </dgm:t>
    </dgm:pt>
    <dgm:pt modelId="{B87FA3EC-9B21-4298-BBA2-C990F8E37112}" type="sibTrans" cxnId="{5E542A57-B835-4215-8AB8-2C2EDC46C18D}">
      <dgm:prSet/>
      <dgm:spPr/>
      <dgm:t>
        <a:bodyPr/>
        <a:lstStyle/>
        <a:p>
          <a:endParaRPr lang="ru-RU" dirty="0"/>
        </a:p>
      </dgm:t>
    </dgm:pt>
    <dgm:pt modelId="{5757E3B7-62B5-476B-9319-EEF449B67A8C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Творчі роботи</a:t>
          </a:r>
          <a:endParaRPr lang="ru-RU" sz="1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FBF90C-2BF6-4BC5-AEB6-5B1FB6A294D7}" type="parTrans" cxnId="{FD1B5FA2-5C03-4E3E-B5E0-F92B5565BEA1}">
      <dgm:prSet/>
      <dgm:spPr/>
      <dgm:t>
        <a:bodyPr/>
        <a:lstStyle/>
        <a:p>
          <a:endParaRPr lang="ru-RU"/>
        </a:p>
      </dgm:t>
    </dgm:pt>
    <dgm:pt modelId="{3F4B7673-9092-45D9-887B-7162AB21E70A}" type="sibTrans" cxnId="{FD1B5FA2-5C03-4E3E-B5E0-F92B5565BEA1}">
      <dgm:prSet/>
      <dgm:spPr/>
      <dgm:t>
        <a:bodyPr/>
        <a:lstStyle/>
        <a:p>
          <a:endParaRPr lang="ru-RU" dirty="0"/>
        </a:p>
      </dgm:t>
    </dgm:pt>
    <dgm:pt modelId="{A13ACE1C-1283-47E1-BB77-C01B5D34BA5D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Дні </a:t>
          </a:r>
        </a:p>
        <a:p>
          <a:r>
            <a:rPr lang="uk-UA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здоров я</a:t>
          </a:r>
          <a:endParaRPr lang="ru-RU" sz="1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7C621C-6685-4E7E-B9BE-D12246C7BECE}" type="parTrans" cxnId="{48AA43A9-6EB0-493C-95A0-040FDE9363C8}">
      <dgm:prSet/>
      <dgm:spPr/>
      <dgm:t>
        <a:bodyPr/>
        <a:lstStyle/>
        <a:p>
          <a:endParaRPr lang="ru-RU"/>
        </a:p>
      </dgm:t>
    </dgm:pt>
    <dgm:pt modelId="{7BDDC09E-B42A-4E76-A8DD-5DD75AA5AF7D}" type="sibTrans" cxnId="{48AA43A9-6EB0-493C-95A0-040FDE9363C8}">
      <dgm:prSet/>
      <dgm:spPr/>
      <dgm:t>
        <a:bodyPr/>
        <a:lstStyle/>
        <a:p>
          <a:endParaRPr lang="ru-RU" dirty="0"/>
        </a:p>
      </dgm:t>
    </dgm:pt>
    <dgm:pt modelId="{EE0B6BC4-4E8A-4EBD-9472-E83805CDF00C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Класні години</a:t>
          </a:r>
          <a:endParaRPr lang="ru-RU" sz="1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2F0449-B1A8-4A8E-812F-67FC887C593F}" type="parTrans" cxnId="{7EAB9608-C404-4CE3-9DD9-B0C3A884E306}">
      <dgm:prSet/>
      <dgm:spPr/>
      <dgm:t>
        <a:bodyPr/>
        <a:lstStyle/>
        <a:p>
          <a:endParaRPr lang="ru-RU"/>
        </a:p>
      </dgm:t>
    </dgm:pt>
    <dgm:pt modelId="{7525C2B4-A50B-4370-9892-4B2430D9B8D3}" type="sibTrans" cxnId="{7EAB9608-C404-4CE3-9DD9-B0C3A884E306}">
      <dgm:prSet/>
      <dgm:spPr/>
      <dgm:t>
        <a:bodyPr/>
        <a:lstStyle/>
        <a:p>
          <a:endParaRPr lang="ru-RU" dirty="0"/>
        </a:p>
      </dgm:t>
    </dgm:pt>
    <dgm:pt modelId="{44301E6D-052B-44FC-82A3-72AC32F0F0DF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Екскурсії з участю батьків</a:t>
          </a:r>
          <a:endParaRPr lang="ru-RU" sz="1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7E153D-901A-42E6-ABF9-92DD9543A49D}" type="parTrans" cxnId="{FFB51C6E-0D8E-49D1-BB5C-28DF080E2F3D}">
      <dgm:prSet/>
      <dgm:spPr/>
      <dgm:t>
        <a:bodyPr/>
        <a:lstStyle/>
        <a:p>
          <a:endParaRPr lang="ru-RU"/>
        </a:p>
      </dgm:t>
    </dgm:pt>
    <dgm:pt modelId="{FE1EF971-59F1-4256-9AF4-6D41C890D130}" type="sibTrans" cxnId="{FFB51C6E-0D8E-49D1-BB5C-28DF080E2F3D}">
      <dgm:prSet/>
      <dgm:spPr/>
      <dgm:t>
        <a:bodyPr/>
        <a:lstStyle/>
        <a:p>
          <a:endParaRPr lang="ru-RU" dirty="0"/>
        </a:p>
      </dgm:t>
    </dgm:pt>
    <dgm:pt modelId="{9EE0CFA4-6E20-47AF-B708-493C395A6177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Творчі конкурси, виставки</a:t>
          </a:r>
          <a:endParaRPr lang="ru-RU" sz="1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D1158A-E31E-4260-B055-F9D475817858}" type="parTrans" cxnId="{DF7C13DA-1B74-4586-B678-993DEDFAC4D6}">
      <dgm:prSet/>
      <dgm:spPr/>
      <dgm:t>
        <a:bodyPr/>
        <a:lstStyle/>
        <a:p>
          <a:endParaRPr lang="ru-RU"/>
        </a:p>
      </dgm:t>
    </dgm:pt>
    <dgm:pt modelId="{1EF923AF-0C4A-4C58-9BF4-41735CEDB1F1}" type="sibTrans" cxnId="{DF7C13DA-1B74-4586-B678-993DEDFAC4D6}">
      <dgm:prSet/>
      <dgm:spPr/>
      <dgm:t>
        <a:bodyPr/>
        <a:lstStyle/>
        <a:p>
          <a:endParaRPr lang="ru-RU" dirty="0"/>
        </a:p>
      </dgm:t>
    </dgm:pt>
    <dgm:pt modelId="{89ADCF3A-C4B7-40BB-A757-6562AD429A0C}" type="pres">
      <dgm:prSet presAssocID="{BDC5044D-8BBC-43CF-BAC7-9C33B827D70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C99F54-CC91-4E4C-A519-D62AAE6BB496}" type="pres">
      <dgm:prSet presAssocID="{BDC5044D-8BBC-43CF-BAC7-9C33B827D70B}" presName="wedge1" presStyleLbl="node1" presStyleIdx="0" presStyleCnt="6" custLinFactNeighborX="-2349" custLinFactNeighborY="5293"/>
      <dgm:spPr/>
      <dgm:t>
        <a:bodyPr/>
        <a:lstStyle/>
        <a:p>
          <a:endParaRPr lang="ru-RU"/>
        </a:p>
      </dgm:t>
    </dgm:pt>
    <dgm:pt modelId="{312663A1-E59C-44F1-BE5B-987FF4FE517A}" type="pres">
      <dgm:prSet presAssocID="{BDC5044D-8BBC-43CF-BAC7-9C33B827D70B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877DB-50F6-4821-8757-B0918CCF79CC}" type="pres">
      <dgm:prSet presAssocID="{BDC5044D-8BBC-43CF-BAC7-9C33B827D70B}" presName="wedge2" presStyleLbl="node1" presStyleIdx="1" presStyleCnt="6"/>
      <dgm:spPr/>
      <dgm:t>
        <a:bodyPr/>
        <a:lstStyle/>
        <a:p>
          <a:endParaRPr lang="ru-RU"/>
        </a:p>
      </dgm:t>
    </dgm:pt>
    <dgm:pt modelId="{0C5EE447-7786-44DC-90C0-34B165CE69B9}" type="pres">
      <dgm:prSet presAssocID="{BDC5044D-8BBC-43CF-BAC7-9C33B827D70B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85F6D-E605-4E54-BE8D-AD36F0A40BA9}" type="pres">
      <dgm:prSet presAssocID="{BDC5044D-8BBC-43CF-BAC7-9C33B827D70B}" presName="wedge3" presStyleLbl="node1" presStyleIdx="2" presStyleCnt="6"/>
      <dgm:spPr/>
      <dgm:t>
        <a:bodyPr/>
        <a:lstStyle/>
        <a:p>
          <a:endParaRPr lang="ru-RU"/>
        </a:p>
      </dgm:t>
    </dgm:pt>
    <dgm:pt modelId="{A61FA2AC-770A-4095-BA64-39ADCBAE5F7B}" type="pres">
      <dgm:prSet presAssocID="{BDC5044D-8BBC-43CF-BAC7-9C33B827D70B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3DA4D-36D2-491D-8A3C-803B08B56782}" type="pres">
      <dgm:prSet presAssocID="{BDC5044D-8BBC-43CF-BAC7-9C33B827D70B}" presName="wedge4" presStyleLbl="node1" presStyleIdx="3" presStyleCnt="6"/>
      <dgm:spPr/>
      <dgm:t>
        <a:bodyPr/>
        <a:lstStyle/>
        <a:p>
          <a:endParaRPr lang="ru-RU"/>
        </a:p>
      </dgm:t>
    </dgm:pt>
    <dgm:pt modelId="{2072F950-FCB9-4AED-8F9D-21C15FCD6386}" type="pres">
      <dgm:prSet presAssocID="{BDC5044D-8BBC-43CF-BAC7-9C33B827D70B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A42BC-CCF1-4B05-8C34-ED47036CF6D8}" type="pres">
      <dgm:prSet presAssocID="{BDC5044D-8BBC-43CF-BAC7-9C33B827D70B}" presName="wedge5" presStyleLbl="node1" presStyleIdx="4" presStyleCnt="6"/>
      <dgm:spPr/>
      <dgm:t>
        <a:bodyPr/>
        <a:lstStyle/>
        <a:p>
          <a:endParaRPr lang="ru-RU"/>
        </a:p>
      </dgm:t>
    </dgm:pt>
    <dgm:pt modelId="{0BE7D5D8-8345-4529-A1FE-94CDC1501B42}" type="pres">
      <dgm:prSet presAssocID="{BDC5044D-8BBC-43CF-BAC7-9C33B827D70B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DCD9A-6D08-474A-A2F8-DF62650DBA60}" type="pres">
      <dgm:prSet presAssocID="{BDC5044D-8BBC-43CF-BAC7-9C33B827D70B}" presName="wedge6" presStyleLbl="node1" presStyleIdx="5" presStyleCnt="6"/>
      <dgm:spPr/>
      <dgm:t>
        <a:bodyPr/>
        <a:lstStyle/>
        <a:p>
          <a:endParaRPr lang="ru-RU"/>
        </a:p>
      </dgm:t>
    </dgm:pt>
    <dgm:pt modelId="{3CB1D3B2-E7E3-44B5-9B54-1FB2E35E75BB}" type="pres">
      <dgm:prSet presAssocID="{BDC5044D-8BBC-43CF-BAC7-9C33B827D70B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7D7556-D8DB-496F-8AD5-8D84A93473D7}" type="presOf" srcId="{5757E3B7-62B5-476B-9319-EEF449B67A8C}" destId="{0C5EE447-7786-44DC-90C0-34B165CE69B9}" srcOrd="1" destOrd="0" presId="urn:microsoft.com/office/officeart/2005/8/layout/chart3"/>
    <dgm:cxn modelId="{7EAB9608-C404-4CE3-9DD9-B0C3A884E306}" srcId="{BDC5044D-8BBC-43CF-BAC7-9C33B827D70B}" destId="{EE0B6BC4-4E8A-4EBD-9472-E83805CDF00C}" srcOrd="3" destOrd="0" parTransId="{282F0449-B1A8-4A8E-812F-67FC887C593F}" sibTransId="{7525C2B4-A50B-4370-9892-4B2430D9B8D3}"/>
    <dgm:cxn modelId="{47D1D800-0B96-424E-B7D9-B65CAB685A1C}" type="presOf" srcId="{9EE0CFA4-6E20-47AF-B708-493C395A6177}" destId="{3CB1D3B2-E7E3-44B5-9B54-1FB2E35E75BB}" srcOrd="1" destOrd="0" presId="urn:microsoft.com/office/officeart/2005/8/layout/chart3"/>
    <dgm:cxn modelId="{31DC420E-8BDA-4013-AD1D-B2B871D09CEE}" type="presOf" srcId="{A13ACE1C-1283-47E1-BB77-C01B5D34BA5D}" destId="{0BF85F6D-E605-4E54-BE8D-AD36F0A40BA9}" srcOrd="0" destOrd="0" presId="urn:microsoft.com/office/officeart/2005/8/layout/chart3"/>
    <dgm:cxn modelId="{48AA43A9-6EB0-493C-95A0-040FDE9363C8}" srcId="{BDC5044D-8BBC-43CF-BAC7-9C33B827D70B}" destId="{A13ACE1C-1283-47E1-BB77-C01B5D34BA5D}" srcOrd="2" destOrd="0" parTransId="{007C621C-6685-4E7E-B9BE-D12246C7BECE}" sibTransId="{7BDDC09E-B42A-4E76-A8DD-5DD75AA5AF7D}"/>
    <dgm:cxn modelId="{9897927A-4C18-4E3C-8F51-B6E1BD5FFD75}" type="presOf" srcId="{9EE0CFA4-6E20-47AF-B708-493C395A6177}" destId="{1D3DCD9A-6D08-474A-A2F8-DF62650DBA60}" srcOrd="0" destOrd="0" presId="urn:microsoft.com/office/officeart/2005/8/layout/chart3"/>
    <dgm:cxn modelId="{623FE01D-3147-454E-9E76-CCF752D008A9}" type="presOf" srcId="{EE0B6BC4-4E8A-4EBD-9472-E83805CDF00C}" destId="{2072F950-FCB9-4AED-8F9D-21C15FCD6386}" srcOrd="1" destOrd="0" presId="urn:microsoft.com/office/officeart/2005/8/layout/chart3"/>
    <dgm:cxn modelId="{DF7C13DA-1B74-4586-B678-993DEDFAC4D6}" srcId="{BDC5044D-8BBC-43CF-BAC7-9C33B827D70B}" destId="{9EE0CFA4-6E20-47AF-B708-493C395A6177}" srcOrd="5" destOrd="0" parTransId="{BCD1158A-E31E-4260-B055-F9D475817858}" sibTransId="{1EF923AF-0C4A-4C58-9BF4-41735CEDB1F1}"/>
    <dgm:cxn modelId="{5D76F84B-6008-451B-82AF-3999DC90C9AB}" type="presOf" srcId="{E7D7927F-16FC-478E-B366-D06473DD7E24}" destId="{FFC99F54-CC91-4E4C-A519-D62AAE6BB496}" srcOrd="0" destOrd="0" presId="urn:microsoft.com/office/officeart/2005/8/layout/chart3"/>
    <dgm:cxn modelId="{FFB51C6E-0D8E-49D1-BB5C-28DF080E2F3D}" srcId="{BDC5044D-8BBC-43CF-BAC7-9C33B827D70B}" destId="{44301E6D-052B-44FC-82A3-72AC32F0F0DF}" srcOrd="4" destOrd="0" parTransId="{087E153D-901A-42E6-ABF9-92DD9543A49D}" sibTransId="{FE1EF971-59F1-4256-9AF4-6D41C890D130}"/>
    <dgm:cxn modelId="{9379522C-3B19-47BD-9110-888ADFE320B5}" type="presOf" srcId="{5757E3B7-62B5-476B-9319-EEF449B67A8C}" destId="{B3D877DB-50F6-4821-8757-B0918CCF79CC}" srcOrd="0" destOrd="0" presId="urn:microsoft.com/office/officeart/2005/8/layout/chart3"/>
    <dgm:cxn modelId="{FD1B5FA2-5C03-4E3E-B5E0-F92B5565BEA1}" srcId="{BDC5044D-8BBC-43CF-BAC7-9C33B827D70B}" destId="{5757E3B7-62B5-476B-9319-EEF449B67A8C}" srcOrd="1" destOrd="0" parTransId="{9EFBF90C-2BF6-4BC5-AEB6-5B1FB6A294D7}" sibTransId="{3F4B7673-9092-45D9-887B-7162AB21E70A}"/>
    <dgm:cxn modelId="{581817D8-B6C3-4554-96D3-1E5242341721}" type="presOf" srcId="{BDC5044D-8BBC-43CF-BAC7-9C33B827D70B}" destId="{89ADCF3A-C4B7-40BB-A757-6562AD429A0C}" srcOrd="0" destOrd="0" presId="urn:microsoft.com/office/officeart/2005/8/layout/chart3"/>
    <dgm:cxn modelId="{45A962ED-3E5E-4B99-97E9-A54558ACBA58}" type="presOf" srcId="{44301E6D-052B-44FC-82A3-72AC32F0F0DF}" destId="{0BE7D5D8-8345-4529-A1FE-94CDC1501B42}" srcOrd="1" destOrd="0" presId="urn:microsoft.com/office/officeart/2005/8/layout/chart3"/>
    <dgm:cxn modelId="{AE3EB7D1-F370-4127-A373-E7C2C55E5D92}" type="presOf" srcId="{A13ACE1C-1283-47E1-BB77-C01B5D34BA5D}" destId="{A61FA2AC-770A-4095-BA64-39ADCBAE5F7B}" srcOrd="1" destOrd="0" presId="urn:microsoft.com/office/officeart/2005/8/layout/chart3"/>
    <dgm:cxn modelId="{8FDD77CE-5FD7-4CAF-91FE-8E4655E62CCF}" type="presOf" srcId="{E7D7927F-16FC-478E-B366-D06473DD7E24}" destId="{312663A1-E59C-44F1-BE5B-987FF4FE517A}" srcOrd="1" destOrd="0" presId="urn:microsoft.com/office/officeart/2005/8/layout/chart3"/>
    <dgm:cxn modelId="{EA1900E6-BA54-45E7-B6E4-1EB629A8CFA4}" type="presOf" srcId="{EE0B6BC4-4E8A-4EBD-9472-E83805CDF00C}" destId="{CBA3DA4D-36D2-491D-8A3C-803B08B56782}" srcOrd="0" destOrd="0" presId="urn:microsoft.com/office/officeart/2005/8/layout/chart3"/>
    <dgm:cxn modelId="{5E542A57-B835-4215-8AB8-2C2EDC46C18D}" srcId="{BDC5044D-8BBC-43CF-BAC7-9C33B827D70B}" destId="{E7D7927F-16FC-478E-B366-D06473DD7E24}" srcOrd="0" destOrd="0" parTransId="{3836DF1E-5B32-4E58-B506-A5799193BDA3}" sibTransId="{B87FA3EC-9B21-4298-BBA2-C990F8E37112}"/>
    <dgm:cxn modelId="{2C61A9A3-1A26-49E1-BB1A-0FFD842367B6}" type="presOf" srcId="{44301E6D-052B-44FC-82A3-72AC32F0F0DF}" destId="{4CCA42BC-CCF1-4B05-8C34-ED47036CF6D8}" srcOrd="0" destOrd="0" presId="urn:microsoft.com/office/officeart/2005/8/layout/chart3"/>
    <dgm:cxn modelId="{903D5530-29F7-4718-946A-2B67F463512A}" type="presParOf" srcId="{89ADCF3A-C4B7-40BB-A757-6562AD429A0C}" destId="{FFC99F54-CC91-4E4C-A519-D62AAE6BB496}" srcOrd="0" destOrd="0" presId="urn:microsoft.com/office/officeart/2005/8/layout/chart3"/>
    <dgm:cxn modelId="{70880F48-9ED7-48B1-830C-6A43756726FC}" type="presParOf" srcId="{89ADCF3A-C4B7-40BB-A757-6562AD429A0C}" destId="{312663A1-E59C-44F1-BE5B-987FF4FE517A}" srcOrd="1" destOrd="0" presId="urn:microsoft.com/office/officeart/2005/8/layout/chart3"/>
    <dgm:cxn modelId="{0AF0725C-80B0-4F49-AD8A-11DE32E33DC3}" type="presParOf" srcId="{89ADCF3A-C4B7-40BB-A757-6562AD429A0C}" destId="{B3D877DB-50F6-4821-8757-B0918CCF79CC}" srcOrd="2" destOrd="0" presId="urn:microsoft.com/office/officeart/2005/8/layout/chart3"/>
    <dgm:cxn modelId="{990FB522-3F81-44FC-BDB8-BA3A3A189835}" type="presParOf" srcId="{89ADCF3A-C4B7-40BB-A757-6562AD429A0C}" destId="{0C5EE447-7786-44DC-90C0-34B165CE69B9}" srcOrd="3" destOrd="0" presId="urn:microsoft.com/office/officeart/2005/8/layout/chart3"/>
    <dgm:cxn modelId="{6636043C-D50A-4396-B04F-9440FAF65C77}" type="presParOf" srcId="{89ADCF3A-C4B7-40BB-A757-6562AD429A0C}" destId="{0BF85F6D-E605-4E54-BE8D-AD36F0A40BA9}" srcOrd="4" destOrd="0" presId="urn:microsoft.com/office/officeart/2005/8/layout/chart3"/>
    <dgm:cxn modelId="{FD1B6EEE-6B04-44AC-9612-0B446577E5D6}" type="presParOf" srcId="{89ADCF3A-C4B7-40BB-A757-6562AD429A0C}" destId="{A61FA2AC-770A-4095-BA64-39ADCBAE5F7B}" srcOrd="5" destOrd="0" presId="urn:microsoft.com/office/officeart/2005/8/layout/chart3"/>
    <dgm:cxn modelId="{CFD40428-F3FE-4547-A9A5-C0D28F602271}" type="presParOf" srcId="{89ADCF3A-C4B7-40BB-A757-6562AD429A0C}" destId="{CBA3DA4D-36D2-491D-8A3C-803B08B56782}" srcOrd="6" destOrd="0" presId="urn:microsoft.com/office/officeart/2005/8/layout/chart3"/>
    <dgm:cxn modelId="{DFD4F382-C3E9-4FB6-8E59-4BAC29F9BA21}" type="presParOf" srcId="{89ADCF3A-C4B7-40BB-A757-6562AD429A0C}" destId="{2072F950-FCB9-4AED-8F9D-21C15FCD6386}" srcOrd="7" destOrd="0" presId="urn:microsoft.com/office/officeart/2005/8/layout/chart3"/>
    <dgm:cxn modelId="{7E210BFA-009B-4870-8E8E-E6BED475C7F4}" type="presParOf" srcId="{89ADCF3A-C4B7-40BB-A757-6562AD429A0C}" destId="{4CCA42BC-CCF1-4B05-8C34-ED47036CF6D8}" srcOrd="8" destOrd="0" presId="urn:microsoft.com/office/officeart/2005/8/layout/chart3"/>
    <dgm:cxn modelId="{B9D346C1-B7F9-45B5-89D1-3C8A502C500E}" type="presParOf" srcId="{89ADCF3A-C4B7-40BB-A757-6562AD429A0C}" destId="{0BE7D5D8-8345-4529-A1FE-94CDC1501B42}" srcOrd="9" destOrd="0" presId="urn:microsoft.com/office/officeart/2005/8/layout/chart3"/>
    <dgm:cxn modelId="{2BFF03B0-FF8F-48F5-BDFC-F82CDF670C9F}" type="presParOf" srcId="{89ADCF3A-C4B7-40BB-A757-6562AD429A0C}" destId="{1D3DCD9A-6D08-474A-A2F8-DF62650DBA60}" srcOrd="10" destOrd="0" presId="urn:microsoft.com/office/officeart/2005/8/layout/chart3"/>
    <dgm:cxn modelId="{8E1FF980-92A7-41D8-A517-D753FCF51C83}" type="presParOf" srcId="{89ADCF3A-C4B7-40BB-A757-6562AD429A0C}" destId="{3CB1D3B2-E7E3-44B5-9B54-1FB2E35E75BB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E9FFD3-05AF-4B97-946C-66DF4CA16822}" type="doc">
      <dgm:prSet loTypeId="urn:microsoft.com/office/officeart/2005/8/layout/venn3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4A195C5-6287-4B82-BF47-B3566FC2EF52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Учитель -</a:t>
          </a:r>
        </a:p>
        <a:p>
          <a:r>
            <a:rPr lang="uk-UA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консультант</a:t>
          </a:r>
          <a:endParaRPr lang="ru-RU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53BE77-6E77-4BB5-823F-BF1F018C3482}" type="parTrans" cxnId="{153C67F4-273A-4F0A-9D76-F4903D92CFB0}">
      <dgm:prSet/>
      <dgm:spPr/>
      <dgm:t>
        <a:bodyPr/>
        <a:lstStyle/>
        <a:p>
          <a:endParaRPr lang="ru-RU"/>
        </a:p>
      </dgm:t>
    </dgm:pt>
    <dgm:pt modelId="{BF7CEE66-C526-4CAF-A1A0-946BC8779C12}" type="sibTrans" cxnId="{153C67F4-273A-4F0A-9D76-F4903D92CFB0}">
      <dgm:prSet/>
      <dgm:spPr/>
      <dgm:t>
        <a:bodyPr/>
        <a:lstStyle/>
        <a:p>
          <a:endParaRPr lang="ru-RU"/>
        </a:p>
      </dgm:t>
    </dgm:pt>
    <dgm:pt modelId="{727919E3-B98E-42FC-870D-FC76A8203FF9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учень</a:t>
          </a:r>
          <a:endParaRPr lang="ru-RU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E06C65-0210-4500-ABF8-AF0CF26BF636}" type="parTrans" cxnId="{29199E4A-AB66-4748-9026-DDBFFAAF5895}">
      <dgm:prSet/>
      <dgm:spPr/>
      <dgm:t>
        <a:bodyPr/>
        <a:lstStyle/>
        <a:p>
          <a:endParaRPr lang="ru-RU"/>
        </a:p>
      </dgm:t>
    </dgm:pt>
    <dgm:pt modelId="{D1A19E5C-EC5A-4D55-9856-021D19DD3E4E}" type="sibTrans" cxnId="{29199E4A-AB66-4748-9026-DDBFFAAF5895}">
      <dgm:prSet/>
      <dgm:spPr/>
      <dgm:t>
        <a:bodyPr/>
        <a:lstStyle/>
        <a:p>
          <a:endParaRPr lang="ru-RU"/>
        </a:p>
      </dgm:t>
    </dgm:pt>
    <dgm:pt modelId="{F0A43A68-49CB-4777-AE7A-F93567383DC4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Батьки  - </a:t>
          </a:r>
        </a:p>
        <a:p>
          <a:r>
            <a:rPr lang="uk-UA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помічники</a:t>
          </a:r>
          <a:endParaRPr lang="ru-RU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B35EE0-147C-4826-B40E-918E1530803C}" type="parTrans" cxnId="{9833ECD6-5694-4AA3-B41E-7F089F5997F3}">
      <dgm:prSet/>
      <dgm:spPr/>
      <dgm:t>
        <a:bodyPr/>
        <a:lstStyle/>
        <a:p>
          <a:endParaRPr lang="ru-RU"/>
        </a:p>
      </dgm:t>
    </dgm:pt>
    <dgm:pt modelId="{C526227F-40EC-4EE0-B553-7F5611097644}" type="sibTrans" cxnId="{9833ECD6-5694-4AA3-B41E-7F089F5997F3}">
      <dgm:prSet/>
      <dgm:spPr/>
      <dgm:t>
        <a:bodyPr/>
        <a:lstStyle/>
        <a:p>
          <a:endParaRPr lang="ru-RU"/>
        </a:p>
      </dgm:t>
    </dgm:pt>
    <dgm:pt modelId="{FAE47E76-C7B7-44EF-A016-1EF055F03C86}" type="pres">
      <dgm:prSet presAssocID="{69E9FFD3-05AF-4B97-946C-66DF4CA168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4C3C9E-D3D7-4008-B67D-D41AF593FF89}" type="pres">
      <dgm:prSet presAssocID="{94A195C5-6287-4B82-BF47-B3566FC2EF52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B8E0F-5698-4777-95ED-90923F48CB10}" type="pres">
      <dgm:prSet presAssocID="{BF7CEE66-C526-4CAF-A1A0-946BC8779C12}" presName="space" presStyleCnt="0"/>
      <dgm:spPr/>
    </dgm:pt>
    <dgm:pt modelId="{10E97747-A8A4-46D9-BB07-2FE0EC100A43}" type="pres">
      <dgm:prSet presAssocID="{727919E3-B98E-42FC-870D-FC76A8203FF9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FED37A-F051-4BCA-B0DA-1858EF471874}" type="pres">
      <dgm:prSet presAssocID="{D1A19E5C-EC5A-4D55-9856-021D19DD3E4E}" presName="space" presStyleCnt="0"/>
      <dgm:spPr/>
    </dgm:pt>
    <dgm:pt modelId="{25480569-5D5E-4017-B0E6-0744A9924C4C}" type="pres">
      <dgm:prSet presAssocID="{F0A43A68-49CB-4777-AE7A-F93567383DC4}" presName="Name5" presStyleLbl="vennNode1" presStyleIdx="2" presStyleCnt="3" custLinFactNeighborX="-12555" custLinFactNeighborY="2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3C67F4-273A-4F0A-9D76-F4903D92CFB0}" srcId="{69E9FFD3-05AF-4B97-946C-66DF4CA16822}" destId="{94A195C5-6287-4B82-BF47-B3566FC2EF52}" srcOrd="0" destOrd="0" parTransId="{FE53BE77-6E77-4BB5-823F-BF1F018C3482}" sibTransId="{BF7CEE66-C526-4CAF-A1A0-946BC8779C12}"/>
    <dgm:cxn modelId="{0C0FE803-B737-4A04-8FD2-97DE00435F28}" type="presOf" srcId="{F0A43A68-49CB-4777-AE7A-F93567383DC4}" destId="{25480569-5D5E-4017-B0E6-0744A9924C4C}" srcOrd="0" destOrd="0" presId="urn:microsoft.com/office/officeart/2005/8/layout/venn3"/>
    <dgm:cxn modelId="{9833ECD6-5694-4AA3-B41E-7F089F5997F3}" srcId="{69E9FFD3-05AF-4B97-946C-66DF4CA16822}" destId="{F0A43A68-49CB-4777-AE7A-F93567383DC4}" srcOrd="2" destOrd="0" parTransId="{0BB35EE0-147C-4826-B40E-918E1530803C}" sibTransId="{C526227F-40EC-4EE0-B553-7F5611097644}"/>
    <dgm:cxn modelId="{96C82605-F82A-451A-91DA-E12F5B3290DC}" type="presOf" srcId="{727919E3-B98E-42FC-870D-FC76A8203FF9}" destId="{10E97747-A8A4-46D9-BB07-2FE0EC100A43}" srcOrd="0" destOrd="0" presId="urn:microsoft.com/office/officeart/2005/8/layout/venn3"/>
    <dgm:cxn modelId="{29199E4A-AB66-4748-9026-DDBFFAAF5895}" srcId="{69E9FFD3-05AF-4B97-946C-66DF4CA16822}" destId="{727919E3-B98E-42FC-870D-FC76A8203FF9}" srcOrd="1" destOrd="0" parTransId="{A8E06C65-0210-4500-ABF8-AF0CF26BF636}" sibTransId="{D1A19E5C-EC5A-4D55-9856-021D19DD3E4E}"/>
    <dgm:cxn modelId="{202B8787-D18B-435C-938A-09F6682153FD}" type="presOf" srcId="{69E9FFD3-05AF-4B97-946C-66DF4CA16822}" destId="{FAE47E76-C7B7-44EF-A016-1EF055F03C86}" srcOrd="0" destOrd="0" presId="urn:microsoft.com/office/officeart/2005/8/layout/venn3"/>
    <dgm:cxn modelId="{6D9919CC-81B8-4B9A-AB60-8584EE7CBA77}" type="presOf" srcId="{94A195C5-6287-4B82-BF47-B3566FC2EF52}" destId="{104C3C9E-D3D7-4008-B67D-D41AF593FF89}" srcOrd="0" destOrd="0" presId="urn:microsoft.com/office/officeart/2005/8/layout/venn3"/>
    <dgm:cxn modelId="{5F32E0B8-E99E-4DE5-9EE3-4385B878CF5F}" type="presParOf" srcId="{FAE47E76-C7B7-44EF-A016-1EF055F03C86}" destId="{104C3C9E-D3D7-4008-B67D-D41AF593FF89}" srcOrd="0" destOrd="0" presId="urn:microsoft.com/office/officeart/2005/8/layout/venn3"/>
    <dgm:cxn modelId="{6941C6F1-1536-4A23-82D4-73167D407164}" type="presParOf" srcId="{FAE47E76-C7B7-44EF-A016-1EF055F03C86}" destId="{6A9B8E0F-5698-4777-95ED-90923F48CB10}" srcOrd="1" destOrd="0" presId="urn:microsoft.com/office/officeart/2005/8/layout/venn3"/>
    <dgm:cxn modelId="{5670DABE-4D53-433E-8CD1-C47CCD9DF683}" type="presParOf" srcId="{FAE47E76-C7B7-44EF-A016-1EF055F03C86}" destId="{10E97747-A8A4-46D9-BB07-2FE0EC100A43}" srcOrd="2" destOrd="0" presId="urn:microsoft.com/office/officeart/2005/8/layout/venn3"/>
    <dgm:cxn modelId="{9D9398CF-BD37-4EAD-8D38-B9703EC883C8}" type="presParOf" srcId="{FAE47E76-C7B7-44EF-A016-1EF055F03C86}" destId="{85FED37A-F051-4BCA-B0DA-1858EF471874}" srcOrd="3" destOrd="0" presId="urn:microsoft.com/office/officeart/2005/8/layout/venn3"/>
    <dgm:cxn modelId="{C02AE799-1118-43DF-81EB-80F4DF640C3B}" type="presParOf" srcId="{FAE47E76-C7B7-44EF-A016-1EF055F03C86}" destId="{25480569-5D5E-4017-B0E6-0744A9924C4C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FD1F59-6E7F-46AA-88E2-FB9D8D06A64F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BE65F5D6-BBD9-4122-B823-33CF7D6B8AA1}">
      <dgm:prSet phldrT="[Текст]" custT="1"/>
      <dgm:spPr/>
      <dgm:t>
        <a:bodyPr vert="vert270"/>
        <a:lstStyle/>
        <a:p>
          <a:r>
            <a:rPr lang="uk-UA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Дослідницький</a:t>
          </a:r>
          <a:endParaRPr lang="uk-UA" sz="2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477269-7A4A-4DE0-8015-1DE2FDC5D401}" type="parTrans" cxnId="{744EDC53-67BD-4E94-9A13-357B710FE276}">
      <dgm:prSet/>
      <dgm:spPr/>
      <dgm:t>
        <a:bodyPr/>
        <a:lstStyle/>
        <a:p>
          <a:endParaRPr lang="uk-UA"/>
        </a:p>
      </dgm:t>
    </dgm:pt>
    <dgm:pt modelId="{FDCF5CE5-BFCF-42F4-AFBD-1FCB02DDD90F}" type="sibTrans" cxnId="{744EDC53-67BD-4E94-9A13-357B710FE276}">
      <dgm:prSet/>
      <dgm:spPr/>
      <dgm:t>
        <a:bodyPr/>
        <a:lstStyle/>
        <a:p>
          <a:endParaRPr lang="uk-UA"/>
        </a:p>
      </dgm:t>
    </dgm:pt>
    <dgm:pt modelId="{24DA7191-699F-4136-B9E3-E9D201ABFD42}">
      <dgm:prSet phldrT="[Текст]" custT="1"/>
      <dgm:spPr/>
      <dgm:t>
        <a:bodyPr vert="vert270"/>
        <a:lstStyle/>
        <a:p>
          <a:r>
            <a:rPr lang="uk-UA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Творчий</a:t>
          </a:r>
          <a:endParaRPr lang="uk-UA" sz="2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4BD1B3-D82E-4966-B801-78B186BA509F}" type="parTrans" cxnId="{BC91107D-229D-4DF6-A6E9-1E70D7435D6E}">
      <dgm:prSet/>
      <dgm:spPr/>
      <dgm:t>
        <a:bodyPr/>
        <a:lstStyle/>
        <a:p>
          <a:endParaRPr lang="uk-UA"/>
        </a:p>
      </dgm:t>
    </dgm:pt>
    <dgm:pt modelId="{BAD642A9-E09F-4A17-87D7-BA58F54DAC13}" type="sibTrans" cxnId="{BC91107D-229D-4DF6-A6E9-1E70D7435D6E}">
      <dgm:prSet/>
      <dgm:spPr/>
      <dgm:t>
        <a:bodyPr/>
        <a:lstStyle/>
        <a:p>
          <a:endParaRPr lang="uk-UA"/>
        </a:p>
      </dgm:t>
    </dgm:pt>
    <dgm:pt modelId="{AE649DC5-058A-43DD-BD04-8CA0F16E1140}">
      <dgm:prSet phldrT="[Текст]" custT="1"/>
      <dgm:spPr/>
      <dgm:t>
        <a:bodyPr vert="vert270"/>
        <a:lstStyle/>
        <a:p>
          <a:r>
            <a:rPr lang="uk-UA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Ігровий або рольовий</a:t>
          </a:r>
          <a:endParaRPr lang="uk-UA" sz="2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13D966-C0B4-4007-BCF4-7379AC12FFDB}" type="parTrans" cxnId="{C3F3EE8B-5F4D-4742-A611-352F0ACFBCC9}">
      <dgm:prSet/>
      <dgm:spPr/>
      <dgm:t>
        <a:bodyPr/>
        <a:lstStyle/>
        <a:p>
          <a:endParaRPr lang="uk-UA"/>
        </a:p>
      </dgm:t>
    </dgm:pt>
    <dgm:pt modelId="{17B8BB9C-E00E-4E54-B785-981CB3253D4A}" type="sibTrans" cxnId="{C3F3EE8B-5F4D-4742-A611-352F0ACFBCC9}">
      <dgm:prSet/>
      <dgm:spPr/>
      <dgm:t>
        <a:bodyPr/>
        <a:lstStyle/>
        <a:p>
          <a:endParaRPr lang="uk-UA"/>
        </a:p>
      </dgm:t>
    </dgm:pt>
    <dgm:pt modelId="{AB51F4BF-22A6-419D-B82B-71B90A0ECCCA}">
      <dgm:prSet phldrT="[Текст]" custT="1"/>
      <dgm:spPr/>
      <dgm:t>
        <a:bodyPr vert="vert270"/>
        <a:lstStyle/>
        <a:p>
          <a:r>
            <a:rPr lang="uk-UA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Практичний</a:t>
          </a:r>
          <a:endParaRPr lang="uk-UA" sz="2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BBA657-724F-4B63-BE3F-A53F267A8358}" type="parTrans" cxnId="{5A0361C5-5FD4-4867-BEEB-EF55A884118F}">
      <dgm:prSet/>
      <dgm:spPr/>
      <dgm:t>
        <a:bodyPr/>
        <a:lstStyle/>
        <a:p>
          <a:endParaRPr lang="uk-UA"/>
        </a:p>
      </dgm:t>
    </dgm:pt>
    <dgm:pt modelId="{1FEB4279-771D-4E93-B619-E953D48A608D}" type="sibTrans" cxnId="{5A0361C5-5FD4-4867-BEEB-EF55A884118F}">
      <dgm:prSet/>
      <dgm:spPr/>
      <dgm:t>
        <a:bodyPr/>
        <a:lstStyle/>
        <a:p>
          <a:endParaRPr lang="uk-UA"/>
        </a:p>
      </dgm:t>
    </dgm:pt>
    <dgm:pt modelId="{10BBC908-A5CF-46E9-9EF4-7117C2A6D6AD}">
      <dgm:prSet phldrT="[Текст]" custT="1"/>
      <dgm:spPr/>
      <dgm:t>
        <a:bodyPr vert="vert270"/>
        <a:lstStyle/>
        <a:p>
          <a:r>
            <a:rPr lang="uk-UA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Інформаційний</a:t>
          </a:r>
          <a:endParaRPr lang="uk-UA" sz="2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9BEE7-90A0-49A7-80DC-A047B0049068}" type="parTrans" cxnId="{9C81A659-A430-49D5-A99C-234871DB1665}">
      <dgm:prSet/>
      <dgm:spPr/>
      <dgm:t>
        <a:bodyPr/>
        <a:lstStyle/>
        <a:p>
          <a:endParaRPr lang="uk-UA"/>
        </a:p>
      </dgm:t>
    </dgm:pt>
    <dgm:pt modelId="{45F7E9B4-31A1-4CED-A061-8A5F1938369D}" type="sibTrans" cxnId="{9C81A659-A430-49D5-A99C-234871DB1665}">
      <dgm:prSet/>
      <dgm:spPr/>
      <dgm:t>
        <a:bodyPr/>
        <a:lstStyle/>
        <a:p>
          <a:endParaRPr lang="uk-UA"/>
        </a:p>
      </dgm:t>
    </dgm:pt>
    <dgm:pt modelId="{D06AA16C-B837-49D9-BA37-DE3FC7754F88}" type="pres">
      <dgm:prSet presAssocID="{37FD1F59-6E7F-46AA-88E2-FB9D8D06A64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1F63E6-A457-4B0E-A639-E111D5B89F74}" type="pres">
      <dgm:prSet presAssocID="{37FD1F59-6E7F-46AA-88E2-FB9D8D06A64F}" presName="arrow" presStyleLbl="bgShp" presStyleIdx="0" presStyleCnt="1"/>
      <dgm:spPr/>
    </dgm:pt>
    <dgm:pt modelId="{DE816728-47C3-4117-8020-8BE0E632447C}" type="pres">
      <dgm:prSet presAssocID="{37FD1F59-6E7F-46AA-88E2-FB9D8D06A64F}" presName="linearProcess" presStyleCnt="0"/>
      <dgm:spPr/>
    </dgm:pt>
    <dgm:pt modelId="{4FD92585-CED5-4476-8822-BBB172A19D61}" type="pres">
      <dgm:prSet presAssocID="{BE65F5D6-BBD9-4122-B823-33CF7D6B8AA1}" presName="textNode" presStyleLbl="node1" presStyleIdx="0" presStyleCnt="5" custScaleY="1752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6ECEBD4-AF16-4E0F-BABC-7805E4CC87DC}" type="pres">
      <dgm:prSet presAssocID="{FDCF5CE5-BFCF-42F4-AFBD-1FCB02DDD90F}" presName="sibTrans" presStyleCnt="0"/>
      <dgm:spPr/>
    </dgm:pt>
    <dgm:pt modelId="{7B048B9C-0BD6-45DC-A69D-29CBE86ACB29}" type="pres">
      <dgm:prSet presAssocID="{24DA7191-699F-4136-B9E3-E9D201ABFD42}" presName="textNode" presStyleLbl="node1" presStyleIdx="1" presStyleCnt="5" custScaleY="1752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908D593-CE3F-47AE-9E2B-6BF813A0B0CD}" type="pres">
      <dgm:prSet presAssocID="{BAD642A9-E09F-4A17-87D7-BA58F54DAC13}" presName="sibTrans" presStyleCnt="0"/>
      <dgm:spPr/>
    </dgm:pt>
    <dgm:pt modelId="{94EC229C-F87A-499E-85F4-FE32BBA6DE30}" type="pres">
      <dgm:prSet presAssocID="{AE649DC5-058A-43DD-BD04-8CA0F16E1140}" presName="textNode" presStyleLbl="node1" presStyleIdx="2" presStyleCnt="5" custScaleY="1752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479E8EF-6306-40B2-A1D6-2963B6A2BA1F}" type="pres">
      <dgm:prSet presAssocID="{17B8BB9C-E00E-4E54-B785-981CB3253D4A}" presName="sibTrans" presStyleCnt="0"/>
      <dgm:spPr/>
    </dgm:pt>
    <dgm:pt modelId="{B4DB5086-5A74-48CA-9AB7-7122039D3BF1}" type="pres">
      <dgm:prSet presAssocID="{AB51F4BF-22A6-419D-B82B-71B90A0ECCCA}" presName="textNode" presStyleLbl="node1" presStyleIdx="3" presStyleCnt="5" custScaleY="175273" custLinFactNeighborX="-12053" custLinFactNeighborY="8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D1B055-62B9-4C8D-8D2A-719F9EC62EEF}" type="pres">
      <dgm:prSet presAssocID="{1FEB4279-771D-4E93-B619-E953D48A608D}" presName="sibTrans" presStyleCnt="0"/>
      <dgm:spPr/>
    </dgm:pt>
    <dgm:pt modelId="{DC03E0DC-FB3E-4014-8AC9-9FCF17229FA5}" type="pres">
      <dgm:prSet presAssocID="{10BBC908-A5CF-46E9-9EF4-7117C2A6D6AD}" presName="textNode" presStyleLbl="node1" presStyleIdx="4" presStyleCnt="5" custScaleY="1752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44EDC53-67BD-4E94-9A13-357B710FE276}" srcId="{37FD1F59-6E7F-46AA-88E2-FB9D8D06A64F}" destId="{BE65F5D6-BBD9-4122-B823-33CF7D6B8AA1}" srcOrd="0" destOrd="0" parTransId="{D5477269-7A4A-4DE0-8015-1DE2FDC5D401}" sibTransId="{FDCF5CE5-BFCF-42F4-AFBD-1FCB02DDD90F}"/>
    <dgm:cxn modelId="{5A0361C5-5FD4-4867-BEEB-EF55A884118F}" srcId="{37FD1F59-6E7F-46AA-88E2-FB9D8D06A64F}" destId="{AB51F4BF-22A6-419D-B82B-71B90A0ECCCA}" srcOrd="3" destOrd="0" parTransId="{A3BBA657-724F-4B63-BE3F-A53F267A8358}" sibTransId="{1FEB4279-771D-4E93-B619-E953D48A608D}"/>
    <dgm:cxn modelId="{C3F3EE8B-5F4D-4742-A611-352F0ACFBCC9}" srcId="{37FD1F59-6E7F-46AA-88E2-FB9D8D06A64F}" destId="{AE649DC5-058A-43DD-BD04-8CA0F16E1140}" srcOrd="2" destOrd="0" parTransId="{4613D966-C0B4-4007-BCF4-7379AC12FFDB}" sibTransId="{17B8BB9C-E00E-4E54-B785-981CB3253D4A}"/>
    <dgm:cxn modelId="{DAC0358D-FEAE-4FFC-A363-3C0494673819}" type="presOf" srcId="{AB51F4BF-22A6-419D-B82B-71B90A0ECCCA}" destId="{B4DB5086-5A74-48CA-9AB7-7122039D3BF1}" srcOrd="0" destOrd="0" presId="urn:microsoft.com/office/officeart/2005/8/layout/hProcess9"/>
    <dgm:cxn modelId="{9C81A659-A430-49D5-A99C-234871DB1665}" srcId="{37FD1F59-6E7F-46AA-88E2-FB9D8D06A64F}" destId="{10BBC908-A5CF-46E9-9EF4-7117C2A6D6AD}" srcOrd="4" destOrd="0" parTransId="{CAD9BEE7-90A0-49A7-80DC-A047B0049068}" sibTransId="{45F7E9B4-31A1-4CED-A061-8A5F1938369D}"/>
    <dgm:cxn modelId="{736750C3-AECF-440A-842B-2E603399DF9D}" type="presOf" srcId="{24DA7191-699F-4136-B9E3-E9D201ABFD42}" destId="{7B048B9C-0BD6-45DC-A69D-29CBE86ACB29}" srcOrd="0" destOrd="0" presId="urn:microsoft.com/office/officeart/2005/8/layout/hProcess9"/>
    <dgm:cxn modelId="{4706B994-194B-4AB1-8332-CFA43E2E7E1D}" type="presOf" srcId="{AE649DC5-058A-43DD-BD04-8CA0F16E1140}" destId="{94EC229C-F87A-499E-85F4-FE32BBA6DE30}" srcOrd="0" destOrd="0" presId="urn:microsoft.com/office/officeart/2005/8/layout/hProcess9"/>
    <dgm:cxn modelId="{E315A2C7-1E98-4C49-AD43-7C62326AD2FD}" type="presOf" srcId="{10BBC908-A5CF-46E9-9EF4-7117C2A6D6AD}" destId="{DC03E0DC-FB3E-4014-8AC9-9FCF17229FA5}" srcOrd="0" destOrd="0" presId="urn:microsoft.com/office/officeart/2005/8/layout/hProcess9"/>
    <dgm:cxn modelId="{E146A6EF-8D9E-4DBF-B7D3-DF78C59251E3}" type="presOf" srcId="{BE65F5D6-BBD9-4122-B823-33CF7D6B8AA1}" destId="{4FD92585-CED5-4476-8822-BBB172A19D61}" srcOrd="0" destOrd="0" presId="urn:microsoft.com/office/officeart/2005/8/layout/hProcess9"/>
    <dgm:cxn modelId="{7FBDB9AA-976A-4064-B8D2-0575D756EA41}" type="presOf" srcId="{37FD1F59-6E7F-46AA-88E2-FB9D8D06A64F}" destId="{D06AA16C-B837-49D9-BA37-DE3FC7754F88}" srcOrd="0" destOrd="0" presId="urn:microsoft.com/office/officeart/2005/8/layout/hProcess9"/>
    <dgm:cxn modelId="{BC91107D-229D-4DF6-A6E9-1E70D7435D6E}" srcId="{37FD1F59-6E7F-46AA-88E2-FB9D8D06A64F}" destId="{24DA7191-699F-4136-B9E3-E9D201ABFD42}" srcOrd="1" destOrd="0" parTransId="{D54BD1B3-D82E-4966-B801-78B186BA509F}" sibTransId="{BAD642A9-E09F-4A17-87D7-BA58F54DAC13}"/>
    <dgm:cxn modelId="{C8358C69-8298-4A51-B390-DDD1C4BF01BB}" type="presParOf" srcId="{D06AA16C-B837-49D9-BA37-DE3FC7754F88}" destId="{041F63E6-A457-4B0E-A639-E111D5B89F74}" srcOrd="0" destOrd="0" presId="urn:microsoft.com/office/officeart/2005/8/layout/hProcess9"/>
    <dgm:cxn modelId="{E19E51B2-52F7-4AD9-9650-8F9FB41C738E}" type="presParOf" srcId="{D06AA16C-B837-49D9-BA37-DE3FC7754F88}" destId="{DE816728-47C3-4117-8020-8BE0E632447C}" srcOrd="1" destOrd="0" presId="urn:microsoft.com/office/officeart/2005/8/layout/hProcess9"/>
    <dgm:cxn modelId="{635F8858-54F1-47BF-AAA7-27CBC5D320A1}" type="presParOf" srcId="{DE816728-47C3-4117-8020-8BE0E632447C}" destId="{4FD92585-CED5-4476-8822-BBB172A19D61}" srcOrd="0" destOrd="0" presId="urn:microsoft.com/office/officeart/2005/8/layout/hProcess9"/>
    <dgm:cxn modelId="{A1ED5A9F-682E-4B92-9A5D-201357136D34}" type="presParOf" srcId="{DE816728-47C3-4117-8020-8BE0E632447C}" destId="{E6ECEBD4-AF16-4E0F-BABC-7805E4CC87DC}" srcOrd="1" destOrd="0" presId="urn:microsoft.com/office/officeart/2005/8/layout/hProcess9"/>
    <dgm:cxn modelId="{4F9DF2E4-9645-4D4E-8056-F85C4B5AA4F9}" type="presParOf" srcId="{DE816728-47C3-4117-8020-8BE0E632447C}" destId="{7B048B9C-0BD6-45DC-A69D-29CBE86ACB29}" srcOrd="2" destOrd="0" presId="urn:microsoft.com/office/officeart/2005/8/layout/hProcess9"/>
    <dgm:cxn modelId="{93A04A0F-6CCA-4228-BFB6-FD75E0C09B88}" type="presParOf" srcId="{DE816728-47C3-4117-8020-8BE0E632447C}" destId="{0908D593-CE3F-47AE-9E2B-6BF813A0B0CD}" srcOrd="3" destOrd="0" presId="urn:microsoft.com/office/officeart/2005/8/layout/hProcess9"/>
    <dgm:cxn modelId="{CCAF205A-D641-4DD5-BB39-4FA685FE08BC}" type="presParOf" srcId="{DE816728-47C3-4117-8020-8BE0E632447C}" destId="{94EC229C-F87A-499E-85F4-FE32BBA6DE30}" srcOrd="4" destOrd="0" presId="urn:microsoft.com/office/officeart/2005/8/layout/hProcess9"/>
    <dgm:cxn modelId="{7726AAC0-4EFF-41CF-A20E-073C52664BA1}" type="presParOf" srcId="{DE816728-47C3-4117-8020-8BE0E632447C}" destId="{3479E8EF-6306-40B2-A1D6-2963B6A2BA1F}" srcOrd="5" destOrd="0" presId="urn:microsoft.com/office/officeart/2005/8/layout/hProcess9"/>
    <dgm:cxn modelId="{5FD926BC-A22D-40E9-9B91-6A2E9EC8CF1A}" type="presParOf" srcId="{DE816728-47C3-4117-8020-8BE0E632447C}" destId="{B4DB5086-5A74-48CA-9AB7-7122039D3BF1}" srcOrd="6" destOrd="0" presId="urn:microsoft.com/office/officeart/2005/8/layout/hProcess9"/>
    <dgm:cxn modelId="{B16A2717-C0AD-4683-AB2A-6A8192184D79}" type="presParOf" srcId="{DE816728-47C3-4117-8020-8BE0E632447C}" destId="{E8D1B055-62B9-4C8D-8D2A-719F9EC62EEF}" srcOrd="7" destOrd="0" presId="urn:microsoft.com/office/officeart/2005/8/layout/hProcess9"/>
    <dgm:cxn modelId="{79F3CC4E-34D1-4022-B068-34597A78F69D}" type="presParOf" srcId="{DE816728-47C3-4117-8020-8BE0E632447C}" destId="{DC03E0DC-FB3E-4014-8AC9-9FCF17229FA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8B2386-F0BF-42F8-858B-98DDF191AF4A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0A0CD0D-D2DE-43C3-BC36-BBF53DDA5207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Вибір теми проекту</a:t>
          </a:r>
          <a:endParaRPr lang="ru-RU" sz="1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E5B07C-6438-4D3F-AA0D-7737D6DFC360}" type="parTrans" cxnId="{56A3709A-BD15-4D64-8A08-F9E66695EFFB}">
      <dgm:prSet/>
      <dgm:spPr/>
      <dgm:t>
        <a:bodyPr/>
        <a:lstStyle/>
        <a:p>
          <a:endParaRPr lang="ru-RU"/>
        </a:p>
      </dgm:t>
    </dgm:pt>
    <dgm:pt modelId="{D674DC16-FBED-4737-B321-53414406D7A5}" type="sibTrans" cxnId="{56A3709A-BD15-4D64-8A08-F9E66695EFFB}">
      <dgm:prSet/>
      <dgm:spPr/>
      <dgm:t>
        <a:bodyPr/>
        <a:lstStyle/>
        <a:p>
          <a:endParaRPr lang="ru-RU"/>
        </a:p>
      </dgm:t>
    </dgm:pt>
    <dgm:pt modelId="{8448B18B-45DD-45FF-8C6C-51AC5D28760F}">
      <dgm:prSet phldrT="[Текст]" custT="1"/>
      <dgm:spPr/>
      <dgm:t>
        <a:bodyPr/>
        <a:lstStyle/>
        <a:p>
          <a:r>
            <a:rPr lang="uk-UA" sz="1800" b="1" i="0" noProof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Висунення</a:t>
          </a:r>
          <a:r>
            <a:rPr lang="ru-RU" sz="18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оригінальних ідей</a:t>
          </a:r>
          <a:endParaRPr lang="ru-RU" sz="1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0F3C5C-0989-43C6-B15B-1AAD8D77D08C}" type="parTrans" cxnId="{EEDF6C7D-32ED-426A-9D4D-FC7158672973}">
      <dgm:prSet/>
      <dgm:spPr/>
      <dgm:t>
        <a:bodyPr/>
        <a:lstStyle/>
        <a:p>
          <a:endParaRPr lang="ru-RU"/>
        </a:p>
      </dgm:t>
    </dgm:pt>
    <dgm:pt modelId="{C781F592-FC78-43D6-A759-9E449277BFD2}" type="sibTrans" cxnId="{EEDF6C7D-32ED-426A-9D4D-FC7158672973}">
      <dgm:prSet/>
      <dgm:spPr/>
      <dgm:t>
        <a:bodyPr/>
        <a:lstStyle/>
        <a:p>
          <a:endParaRPr lang="ru-RU"/>
        </a:p>
      </dgm:t>
    </dgm:pt>
    <dgm:pt modelId="{3B72A46A-7A05-4BA3-B147-6BAC1DED32EB}">
      <dgm:prSet phldrT="[Текст]" custT="1"/>
      <dgm:spPr/>
      <dgm:t>
        <a:bodyPr/>
        <a:lstStyle/>
        <a:p>
          <a:r>
            <a:rPr lang="uk-UA" sz="1800" b="1" i="0" noProof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Вибір</a:t>
          </a:r>
          <a:r>
            <a:rPr lang="ru-RU" sz="18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найкращої ідеї</a:t>
          </a:r>
          <a:endParaRPr lang="ru-RU" sz="1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69F39E-4C50-45F9-B3B4-F99BB2365673}" type="parTrans" cxnId="{347A8532-37C9-44BA-89A6-31078A0EE99C}">
      <dgm:prSet/>
      <dgm:spPr/>
      <dgm:t>
        <a:bodyPr/>
        <a:lstStyle/>
        <a:p>
          <a:endParaRPr lang="ru-RU"/>
        </a:p>
      </dgm:t>
    </dgm:pt>
    <dgm:pt modelId="{46E3D361-A13D-4E9A-84E2-DEB7F60ED16D}" type="sibTrans" cxnId="{347A8532-37C9-44BA-89A6-31078A0EE99C}">
      <dgm:prSet/>
      <dgm:spPr/>
      <dgm:t>
        <a:bodyPr/>
        <a:lstStyle/>
        <a:p>
          <a:endParaRPr lang="ru-RU"/>
        </a:p>
      </dgm:t>
    </dgm:pt>
    <dgm:pt modelId="{21712C33-952D-41AA-AAD2-FDEDB3FF185A}">
      <dgm:prSet phldrT="[Текст]" custT="1"/>
      <dgm:spPr/>
      <dgm:t>
        <a:bodyPr/>
        <a:lstStyle/>
        <a:p>
          <a:r>
            <a:rPr lang="uk-UA" sz="1800" b="1" noProof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Захист презентації  проекту</a:t>
          </a:r>
          <a:endParaRPr lang="uk-UA" sz="1800" b="1" noProof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C997D9-E445-4B70-96CE-50D87C1C47AE}" type="parTrans" cxnId="{29583E83-D440-4214-8B34-5E4823B7C175}">
      <dgm:prSet/>
      <dgm:spPr/>
      <dgm:t>
        <a:bodyPr/>
        <a:lstStyle/>
        <a:p>
          <a:endParaRPr lang="uk-UA"/>
        </a:p>
      </dgm:t>
    </dgm:pt>
    <dgm:pt modelId="{E1EAF130-31FB-45BA-BA42-8351A5BD35A8}" type="sibTrans" cxnId="{29583E83-D440-4214-8B34-5E4823B7C175}">
      <dgm:prSet/>
      <dgm:spPr/>
      <dgm:t>
        <a:bodyPr/>
        <a:lstStyle/>
        <a:p>
          <a:endParaRPr lang="uk-UA"/>
        </a:p>
      </dgm:t>
    </dgm:pt>
    <dgm:pt modelId="{01AEC0CF-3FB3-44A3-B82B-9E68D5EDD44B}">
      <dgm:prSet phldrT="[Текст]" custT="1"/>
      <dgm:spPr/>
      <dgm:t>
        <a:bodyPr/>
        <a:lstStyle/>
        <a:p>
          <a:r>
            <a:rPr lang="ru-RU" sz="18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Планування проектної діяльності</a:t>
          </a:r>
          <a:endParaRPr lang="ru-RU" sz="1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215E9F-1D40-4DB9-98AC-C472CB367CE0}" type="parTrans" cxnId="{6DFCCECB-4E33-4B1D-8B77-D2A6597FFC7A}">
      <dgm:prSet/>
      <dgm:spPr/>
      <dgm:t>
        <a:bodyPr/>
        <a:lstStyle/>
        <a:p>
          <a:endParaRPr lang="uk-UA"/>
        </a:p>
      </dgm:t>
    </dgm:pt>
    <dgm:pt modelId="{D3F03132-D132-4945-8370-A0BAE53723C4}" type="sibTrans" cxnId="{6DFCCECB-4E33-4B1D-8B77-D2A6597FFC7A}">
      <dgm:prSet/>
      <dgm:spPr/>
      <dgm:t>
        <a:bodyPr/>
        <a:lstStyle/>
        <a:p>
          <a:endParaRPr lang="uk-UA"/>
        </a:p>
      </dgm:t>
    </dgm:pt>
    <dgm:pt modelId="{BA48BBB7-F6A3-402F-8182-09E1250C2B77}">
      <dgm:prSet phldrT="[Текст]" custT="1"/>
      <dgm:spPr/>
      <dgm:t>
        <a:bodyPr/>
        <a:lstStyle/>
        <a:p>
          <a:r>
            <a:rPr lang="uk-UA" sz="1800" b="1" noProof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Вивчення</a:t>
          </a:r>
          <a:r>
            <a: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необхідного матеріалу по темі</a:t>
          </a:r>
          <a:endParaRPr lang="ru-RU" sz="1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D041DD-51B2-43E2-BFB7-1408C85BDE6B}" type="parTrans" cxnId="{60D7FAFF-4796-4B89-9BBD-3EE3FD12C48B}">
      <dgm:prSet/>
      <dgm:spPr/>
      <dgm:t>
        <a:bodyPr/>
        <a:lstStyle/>
        <a:p>
          <a:endParaRPr lang="uk-UA"/>
        </a:p>
      </dgm:t>
    </dgm:pt>
    <dgm:pt modelId="{0494F51E-BD96-47CC-A5E5-C7B0B1EFAA26}" type="sibTrans" cxnId="{60D7FAFF-4796-4B89-9BBD-3EE3FD12C48B}">
      <dgm:prSet/>
      <dgm:spPr/>
      <dgm:t>
        <a:bodyPr/>
        <a:lstStyle/>
        <a:p>
          <a:endParaRPr lang="uk-UA"/>
        </a:p>
      </dgm:t>
    </dgm:pt>
    <dgm:pt modelId="{E12A8E99-A071-47E5-8ED4-1B74980030EC}">
      <dgm:prSet phldrT="[Текст]" custT="1"/>
      <dgm:spPr/>
      <dgm:t>
        <a:bodyPr/>
        <a:lstStyle/>
        <a:p>
          <a:r>
            <a:rPr lang="uk-UA" sz="1800" b="1" noProof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Оцінка і самооцінка  проекта</a:t>
          </a:r>
          <a:endParaRPr lang="uk-UA" sz="1800" b="1" noProof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185BBE-0957-40EF-9BAE-122916971E4B}" type="parTrans" cxnId="{A08BE08F-D1EE-40D7-B5BD-9A2776438EF1}">
      <dgm:prSet/>
      <dgm:spPr/>
      <dgm:t>
        <a:bodyPr/>
        <a:lstStyle/>
        <a:p>
          <a:endParaRPr lang="uk-UA"/>
        </a:p>
      </dgm:t>
    </dgm:pt>
    <dgm:pt modelId="{DA06F4E5-85E7-4519-A799-23339AED7AD2}" type="sibTrans" cxnId="{A08BE08F-D1EE-40D7-B5BD-9A2776438EF1}">
      <dgm:prSet/>
      <dgm:spPr/>
      <dgm:t>
        <a:bodyPr/>
        <a:lstStyle/>
        <a:p>
          <a:endParaRPr lang="uk-UA"/>
        </a:p>
      </dgm:t>
    </dgm:pt>
    <dgm:pt modelId="{73FE81E7-07CC-4493-87B2-6A255F050DBD}" type="pres">
      <dgm:prSet presAssocID="{B98B2386-F0BF-42F8-858B-98DDF191AF4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516EBD-56F1-4B45-B844-8E6B0C55602A}" type="pres">
      <dgm:prSet presAssocID="{F0A0CD0D-D2DE-43C3-BC36-BBF53DDA5207}" presName="parentLin" presStyleCnt="0"/>
      <dgm:spPr/>
    </dgm:pt>
    <dgm:pt modelId="{0E8E2A99-C869-4BB3-947D-C505F1D494E3}" type="pres">
      <dgm:prSet presAssocID="{F0A0CD0D-D2DE-43C3-BC36-BBF53DDA5207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6CFF190D-3F15-4B27-B347-888108EF415F}" type="pres">
      <dgm:prSet presAssocID="{F0A0CD0D-D2DE-43C3-BC36-BBF53DDA5207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6627D-E098-414A-86E7-291163D510A2}" type="pres">
      <dgm:prSet presAssocID="{F0A0CD0D-D2DE-43C3-BC36-BBF53DDA5207}" presName="negativeSpace" presStyleCnt="0"/>
      <dgm:spPr/>
    </dgm:pt>
    <dgm:pt modelId="{D2700D52-1082-40BC-B2E1-5766CEB05DA0}" type="pres">
      <dgm:prSet presAssocID="{F0A0CD0D-D2DE-43C3-BC36-BBF53DDA5207}" presName="childText" presStyleLbl="conFgAcc1" presStyleIdx="0" presStyleCnt="7">
        <dgm:presLayoutVars>
          <dgm:bulletEnabled val="1"/>
        </dgm:presLayoutVars>
      </dgm:prSet>
      <dgm:spPr/>
    </dgm:pt>
    <dgm:pt modelId="{AFA5ACC2-7597-424C-BB3D-E7B24774BECF}" type="pres">
      <dgm:prSet presAssocID="{D674DC16-FBED-4737-B321-53414406D7A5}" presName="spaceBetweenRectangles" presStyleCnt="0"/>
      <dgm:spPr/>
    </dgm:pt>
    <dgm:pt modelId="{D96B573A-8264-4E16-9582-E8DC6FF881A7}" type="pres">
      <dgm:prSet presAssocID="{8448B18B-45DD-45FF-8C6C-51AC5D28760F}" presName="parentLin" presStyleCnt="0"/>
      <dgm:spPr/>
    </dgm:pt>
    <dgm:pt modelId="{90BA1241-E36E-462D-8DDD-4EB8278A141D}" type="pres">
      <dgm:prSet presAssocID="{8448B18B-45DD-45FF-8C6C-51AC5D28760F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9C417E38-5FE2-4EE3-BC27-49EFB2FCEC81}" type="pres">
      <dgm:prSet presAssocID="{8448B18B-45DD-45FF-8C6C-51AC5D28760F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B09CD-43A5-4541-9BB8-7B4B0F27AF3B}" type="pres">
      <dgm:prSet presAssocID="{8448B18B-45DD-45FF-8C6C-51AC5D28760F}" presName="negativeSpace" presStyleCnt="0"/>
      <dgm:spPr/>
    </dgm:pt>
    <dgm:pt modelId="{F131B5DF-968F-45E3-9A0F-93B5B1C00397}" type="pres">
      <dgm:prSet presAssocID="{8448B18B-45DD-45FF-8C6C-51AC5D28760F}" presName="childText" presStyleLbl="conFgAcc1" presStyleIdx="1" presStyleCnt="7">
        <dgm:presLayoutVars>
          <dgm:bulletEnabled val="1"/>
        </dgm:presLayoutVars>
      </dgm:prSet>
      <dgm:spPr/>
    </dgm:pt>
    <dgm:pt modelId="{0762E06D-12D2-4FBF-A178-47C36C64A942}" type="pres">
      <dgm:prSet presAssocID="{C781F592-FC78-43D6-A759-9E449277BFD2}" presName="spaceBetweenRectangles" presStyleCnt="0"/>
      <dgm:spPr/>
    </dgm:pt>
    <dgm:pt modelId="{9C0AD626-CBBE-4A00-A8FB-6736A79F0DA1}" type="pres">
      <dgm:prSet presAssocID="{3B72A46A-7A05-4BA3-B147-6BAC1DED32EB}" presName="parentLin" presStyleCnt="0"/>
      <dgm:spPr/>
    </dgm:pt>
    <dgm:pt modelId="{FC1126F2-8B0C-4E72-8068-80A1BEF1D5A1}" type="pres">
      <dgm:prSet presAssocID="{3B72A46A-7A05-4BA3-B147-6BAC1DED32EB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D48AA480-2AFE-45F1-A66A-7F1329236CA4}" type="pres">
      <dgm:prSet presAssocID="{3B72A46A-7A05-4BA3-B147-6BAC1DED32EB}" presName="parentText" presStyleLbl="node1" presStyleIdx="2" presStyleCnt="7" custLinFactNeighborX="2263" custLinFactNeighborY="-22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FB565-CF04-4DBB-8D16-62C8B1AA9A92}" type="pres">
      <dgm:prSet presAssocID="{3B72A46A-7A05-4BA3-B147-6BAC1DED32EB}" presName="negativeSpace" presStyleCnt="0"/>
      <dgm:spPr/>
    </dgm:pt>
    <dgm:pt modelId="{0E72CC64-BAE2-4357-ADE4-935E649C398B}" type="pres">
      <dgm:prSet presAssocID="{3B72A46A-7A05-4BA3-B147-6BAC1DED32EB}" presName="childText" presStyleLbl="conFgAcc1" presStyleIdx="2" presStyleCnt="7">
        <dgm:presLayoutVars>
          <dgm:bulletEnabled val="1"/>
        </dgm:presLayoutVars>
      </dgm:prSet>
      <dgm:spPr/>
    </dgm:pt>
    <dgm:pt modelId="{B846E585-60D3-4FE3-AA65-B8625AF1A8B2}" type="pres">
      <dgm:prSet presAssocID="{46E3D361-A13D-4E9A-84E2-DEB7F60ED16D}" presName="spaceBetweenRectangles" presStyleCnt="0"/>
      <dgm:spPr/>
    </dgm:pt>
    <dgm:pt modelId="{A0D01CDC-96A8-4C13-9836-64EBEAD7DCD2}" type="pres">
      <dgm:prSet presAssocID="{01AEC0CF-3FB3-44A3-B82B-9E68D5EDD44B}" presName="parentLin" presStyleCnt="0"/>
      <dgm:spPr/>
    </dgm:pt>
    <dgm:pt modelId="{405CA2B0-16A9-4839-87D1-8DEF9C0C08FB}" type="pres">
      <dgm:prSet presAssocID="{01AEC0CF-3FB3-44A3-B82B-9E68D5EDD44B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3B5E5770-2E67-4763-8E5F-1DE652E23401}" type="pres">
      <dgm:prSet presAssocID="{01AEC0CF-3FB3-44A3-B82B-9E68D5EDD44B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89458D1-D1D8-478C-B580-CFE6038111EE}" type="pres">
      <dgm:prSet presAssocID="{01AEC0CF-3FB3-44A3-B82B-9E68D5EDD44B}" presName="negativeSpace" presStyleCnt="0"/>
      <dgm:spPr/>
    </dgm:pt>
    <dgm:pt modelId="{53054269-7103-4723-BFE1-184AD434AB34}" type="pres">
      <dgm:prSet presAssocID="{01AEC0CF-3FB3-44A3-B82B-9E68D5EDD44B}" presName="childText" presStyleLbl="conFgAcc1" presStyleIdx="3" presStyleCnt="7">
        <dgm:presLayoutVars>
          <dgm:bulletEnabled val="1"/>
        </dgm:presLayoutVars>
      </dgm:prSet>
      <dgm:spPr/>
    </dgm:pt>
    <dgm:pt modelId="{AC875994-F81F-4C98-B10D-71FE73217526}" type="pres">
      <dgm:prSet presAssocID="{D3F03132-D132-4945-8370-A0BAE53723C4}" presName="spaceBetweenRectangles" presStyleCnt="0"/>
      <dgm:spPr/>
    </dgm:pt>
    <dgm:pt modelId="{FC04688A-F34C-414C-B7AA-35A506CACB21}" type="pres">
      <dgm:prSet presAssocID="{BA48BBB7-F6A3-402F-8182-09E1250C2B77}" presName="parentLin" presStyleCnt="0"/>
      <dgm:spPr/>
    </dgm:pt>
    <dgm:pt modelId="{BD265B6A-2CAB-4944-A5E6-49726B3E79D9}" type="pres">
      <dgm:prSet presAssocID="{BA48BBB7-F6A3-402F-8182-09E1250C2B77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38128E78-DE90-4F48-9B3C-7E2B221C155C}" type="pres">
      <dgm:prSet presAssocID="{BA48BBB7-F6A3-402F-8182-09E1250C2B77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8A644-E4F9-4E62-B049-B6B15BF75E26}" type="pres">
      <dgm:prSet presAssocID="{BA48BBB7-F6A3-402F-8182-09E1250C2B77}" presName="negativeSpace" presStyleCnt="0"/>
      <dgm:spPr/>
    </dgm:pt>
    <dgm:pt modelId="{C8943210-6185-4629-BFE9-2C739E2D16D5}" type="pres">
      <dgm:prSet presAssocID="{BA48BBB7-F6A3-402F-8182-09E1250C2B77}" presName="childText" presStyleLbl="conFgAcc1" presStyleIdx="4" presStyleCnt="7">
        <dgm:presLayoutVars>
          <dgm:bulletEnabled val="1"/>
        </dgm:presLayoutVars>
      </dgm:prSet>
      <dgm:spPr/>
    </dgm:pt>
    <dgm:pt modelId="{26CDECDC-D98B-4D06-8D55-FA4DEBFBB7C5}" type="pres">
      <dgm:prSet presAssocID="{0494F51E-BD96-47CC-A5E5-C7B0B1EFAA26}" presName="spaceBetweenRectangles" presStyleCnt="0"/>
      <dgm:spPr/>
    </dgm:pt>
    <dgm:pt modelId="{7171620C-6634-4AFC-8556-875566073D2B}" type="pres">
      <dgm:prSet presAssocID="{E12A8E99-A071-47E5-8ED4-1B74980030EC}" presName="parentLin" presStyleCnt="0"/>
      <dgm:spPr/>
    </dgm:pt>
    <dgm:pt modelId="{C5AB260A-15A0-41CD-BF23-04D343A3B8E1}" type="pres">
      <dgm:prSet presAssocID="{E12A8E99-A071-47E5-8ED4-1B74980030EC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721FABDE-B3D5-46AC-8A96-27F68F2233ED}" type="pres">
      <dgm:prSet presAssocID="{E12A8E99-A071-47E5-8ED4-1B74980030EC}" presName="parentText" presStyleLbl="node1" presStyleIdx="5" presStyleCnt="7" custLinFactNeighborX="2262" custLinFactNeighborY="429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421AAE0-0D57-4179-BF18-C49ECA747B8A}" type="pres">
      <dgm:prSet presAssocID="{E12A8E99-A071-47E5-8ED4-1B74980030EC}" presName="negativeSpace" presStyleCnt="0"/>
      <dgm:spPr/>
    </dgm:pt>
    <dgm:pt modelId="{DEA33687-D246-473D-8B62-C9E425B8B8C3}" type="pres">
      <dgm:prSet presAssocID="{E12A8E99-A071-47E5-8ED4-1B74980030EC}" presName="childText" presStyleLbl="conFgAcc1" presStyleIdx="5" presStyleCnt="7">
        <dgm:presLayoutVars>
          <dgm:bulletEnabled val="1"/>
        </dgm:presLayoutVars>
      </dgm:prSet>
      <dgm:spPr/>
    </dgm:pt>
    <dgm:pt modelId="{9A14DC34-C3F7-439A-91CE-F9168226A564}" type="pres">
      <dgm:prSet presAssocID="{DA06F4E5-85E7-4519-A799-23339AED7AD2}" presName="spaceBetweenRectangles" presStyleCnt="0"/>
      <dgm:spPr/>
    </dgm:pt>
    <dgm:pt modelId="{4FBE5EB0-1C97-4780-897D-2408E4F6F831}" type="pres">
      <dgm:prSet presAssocID="{21712C33-952D-41AA-AAD2-FDEDB3FF185A}" presName="parentLin" presStyleCnt="0"/>
      <dgm:spPr/>
    </dgm:pt>
    <dgm:pt modelId="{CAD71904-6B4F-42B6-8FA9-1DBF487E7CD4}" type="pres">
      <dgm:prSet presAssocID="{21712C33-952D-41AA-AAD2-FDEDB3FF185A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F6EE0623-48FD-43FE-B21A-381745E476F4}" type="pres">
      <dgm:prSet presAssocID="{21712C33-952D-41AA-AAD2-FDEDB3FF185A}" presName="parentText" presStyleLbl="node1" presStyleIdx="6" presStyleCnt="7" custLinFactNeighborX="2262" custLinFactNeighborY="74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A0D8299-D008-4157-9E92-D89E2A51E04F}" type="pres">
      <dgm:prSet presAssocID="{21712C33-952D-41AA-AAD2-FDEDB3FF185A}" presName="negativeSpace" presStyleCnt="0"/>
      <dgm:spPr/>
    </dgm:pt>
    <dgm:pt modelId="{CA1F52D6-C04F-4384-8A91-473E6820AF75}" type="pres">
      <dgm:prSet presAssocID="{21712C33-952D-41AA-AAD2-FDEDB3FF185A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13BBF86E-18AF-4454-A407-3A2FC334DB57}" type="presOf" srcId="{F0A0CD0D-D2DE-43C3-BC36-BBF53DDA5207}" destId="{0E8E2A99-C869-4BB3-947D-C505F1D494E3}" srcOrd="0" destOrd="0" presId="urn:microsoft.com/office/officeart/2005/8/layout/list1"/>
    <dgm:cxn modelId="{13664A46-441E-401B-BB98-69FE65BC6D79}" type="presOf" srcId="{01AEC0CF-3FB3-44A3-B82B-9E68D5EDD44B}" destId="{405CA2B0-16A9-4839-87D1-8DEF9C0C08FB}" srcOrd="0" destOrd="0" presId="urn:microsoft.com/office/officeart/2005/8/layout/list1"/>
    <dgm:cxn modelId="{F6E092B4-35C8-4EE7-B104-C81A7113A49F}" type="presOf" srcId="{B98B2386-F0BF-42F8-858B-98DDF191AF4A}" destId="{73FE81E7-07CC-4493-87B2-6A255F050DBD}" srcOrd="0" destOrd="0" presId="urn:microsoft.com/office/officeart/2005/8/layout/list1"/>
    <dgm:cxn modelId="{91F34BF9-864E-4403-9152-5846924A5A9E}" type="presOf" srcId="{BA48BBB7-F6A3-402F-8182-09E1250C2B77}" destId="{38128E78-DE90-4F48-9B3C-7E2B221C155C}" srcOrd="1" destOrd="0" presId="urn:microsoft.com/office/officeart/2005/8/layout/list1"/>
    <dgm:cxn modelId="{7028AB21-D627-4C05-BE11-3F24DC9757B8}" type="presOf" srcId="{01AEC0CF-3FB3-44A3-B82B-9E68D5EDD44B}" destId="{3B5E5770-2E67-4763-8E5F-1DE652E23401}" srcOrd="1" destOrd="0" presId="urn:microsoft.com/office/officeart/2005/8/layout/list1"/>
    <dgm:cxn modelId="{29583E83-D440-4214-8B34-5E4823B7C175}" srcId="{B98B2386-F0BF-42F8-858B-98DDF191AF4A}" destId="{21712C33-952D-41AA-AAD2-FDEDB3FF185A}" srcOrd="6" destOrd="0" parTransId="{F8C997D9-E445-4B70-96CE-50D87C1C47AE}" sibTransId="{E1EAF130-31FB-45BA-BA42-8351A5BD35A8}"/>
    <dgm:cxn modelId="{44ED2734-D6B3-47B6-B692-AFEE32CE5CA7}" type="presOf" srcId="{3B72A46A-7A05-4BA3-B147-6BAC1DED32EB}" destId="{D48AA480-2AFE-45F1-A66A-7F1329236CA4}" srcOrd="1" destOrd="0" presId="urn:microsoft.com/office/officeart/2005/8/layout/list1"/>
    <dgm:cxn modelId="{7BE5E841-0EF9-420C-B5D2-3F55DA155D22}" type="presOf" srcId="{BA48BBB7-F6A3-402F-8182-09E1250C2B77}" destId="{BD265B6A-2CAB-4944-A5E6-49726B3E79D9}" srcOrd="0" destOrd="0" presId="urn:microsoft.com/office/officeart/2005/8/layout/list1"/>
    <dgm:cxn modelId="{275C8FEB-FA65-4200-84A4-65BF2147A62F}" type="presOf" srcId="{21712C33-952D-41AA-AAD2-FDEDB3FF185A}" destId="{F6EE0623-48FD-43FE-B21A-381745E476F4}" srcOrd="1" destOrd="0" presId="urn:microsoft.com/office/officeart/2005/8/layout/list1"/>
    <dgm:cxn modelId="{17063BEF-CC9E-4E8E-BAFB-27799D82352F}" type="presOf" srcId="{3B72A46A-7A05-4BA3-B147-6BAC1DED32EB}" destId="{FC1126F2-8B0C-4E72-8068-80A1BEF1D5A1}" srcOrd="0" destOrd="0" presId="urn:microsoft.com/office/officeart/2005/8/layout/list1"/>
    <dgm:cxn modelId="{6DFCCECB-4E33-4B1D-8B77-D2A6597FFC7A}" srcId="{B98B2386-F0BF-42F8-858B-98DDF191AF4A}" destId="{01AEC0CF-3FB3-44A3-B82B-9E68D5EDD44B}" srcOrd="3" destOrd="0" parTransId="{FC215E9F-1D40-4DB9-98AC-C472CB367CE0}" sibTransId="{D3F03132-D132-4945-8370-A0BAE53723C4}"/>
    <dgm:cxn modelId="{3AC343C7-4C28-4669-9204-9AC9F92FD97D}" type="presOf" srcId="{21712C33-952D-41AA-AAD2-FDEDB3FF185A}" destId="{CAD71904-6B4F-42B6-8FA9-1DBF487E7CD4}" srcOrd="0" destOrd="0" presId="urn:microsoft.com/office/officeart/2005/8/layout/list1"/>
    <dgm:cxn modelId="{50D87EB4-FC23-41D7-913F-9D30E66C6305}" type="presOf" srcId="{E12A8E99-A071-47E5-8ED4-1B74980030EC}" destId="{721FABDE-B3D5-46AC-8A96-27F68F2233ED}" srcOrd="1" destOrd="0" presId="urn:microsoft.com/office/officeart/2005/8/layout/list1"/>
    <dgm:cxn modelId="{60D7FAFF-4796-4B89-9BBD-3EE3FD12C48B}" srcId="{B98B2386-F0BF-42F8-858B-98DDF191AF4A}" destId="{BA48BBB7-F6A3-402F-8182-09E1250C2B77}" srcOrd="4" destOrd="0" parTransId="{3FD041DD-51B2-43E2-BFB7-1408C85BDE6B}" sibTransId="{0494F51E-BD96-47CC-A5E5-C7B0B1EFAA26}"/>
    <dgm:cxn modelId="{A08BE08F-D1EE-40D7-B5BD-9A2776438EF1}" srcId="{B98B2386-F0BF-42F8-858B-98DDF191AF4A}" destId="{E12A8E99-A071-47E5-8ED4-1B74980030EC}" srcOrd="5" destOrd="0" parTransId="{C8185BBE-0957-40EF-9BAE-122916971E4B}" sibTransId="{DA06F4E5-85E7-4519-A799-23339AED7AD2}"/>
    <dgm:cxn modelId="{56A3709A-BD15-4D64-8A08-F9E66695EFFB}" srcId="{B98B2386-F0BF-42F8-858B-98DDF191AF4A}" destId="{F0A0CD0D-D2DE-43C3-BC36-BBF53DDA5207}" srcOrd="0" destOrd="0" parTransId="{76E5B07C-6438-4D3F-AA0D-7737D6DFC360}" sibTransId="{D674DC16-FBED-4737-B321-53414406D7A5}"/>
    <dgm:cxn modelId="{47FC83D9-D553-45AA-A157-C367520C29E0}" type="presOf" srcId="{E12A8E99-A071-47E5-8ED4-1B74980030EC}" destId="{C5AB260A-15A0-41CD-BF23-04D343A3B8E1}" srcOrd="0" destOrd="0" presId="urn:microsoft.com/office/officeart/2005/8/layout/list1"/>
    <dgm:cxn modelId="{0354FFEB-C960-4134-9853-62204032CFF5}" type="presOf" srcId="{8448B18B-45DD-45FF-8C6C-51AC5D28760F}" destId="{9C417E38-5FE2-4EE3-BC27-49EFB2FCEC81}" srcOrd="1" destOrd="0" presId="urn:microsoft.com/office/officeart/2005/8/layout/list1"/>
    <dgm:cxn modelId="{89FFA0CB-315B-4AC9-8884-314B772045A8}" type="presOf" srcId="{F0A0CD0D-D2DE-43C3-BC36-BBF53DDA5207}" destId="{6CFF190D-3F15-4B27-B347-888108EF415F}" srcOrd="1" destOrd="0" presId="urn:microsoft.com/office/officeart/2005/8/layout/list1"/>
    <dgm:cxn modelId="{CCDB9C7D-06B5-4593-A574-FCE2F2E468AC}" type="presOf" srcId="{8448B18B-45DD-45FF-8C6C-51AC5D28760F}" destId="{90BA1241-E36E-462D-8DDD-4EB8278A141D}" srcOrd="0" destOrd="0" presId="urn:microsoft.com/office/officeart/2005/8/layout/list1"/>
    <dgm:cxn modelId="{EEDF6C7D-32ED-426A-9D4D-FC7158672973}" srcId="{B98B2386-F0BF-42F8-858B-98DDF191AF4A}" destId="{8448B18B-45DD-45FF-8C6C-51AC5D28760F}" srcOrd="1" destOrd="0" parTransId="{9A0F3C5C-0989-43C6-B15B-1AAD8D77D08C}" sibTransId="{C781F592-FC78-43D6-A759-9E449277BFD2}"/>
    <dgm:cxn modelId="{347A8532-37C9-44BA-89A6-31078A0EE99C}" srcId="{B98B2386-F0BF-42F8-858B-98DDF191AF4A}" destId="{3B72A46A-7A05-4BA3-B147-6BAC1DED32EB}" srcOrd="2" destOrd="0" parTransId="{1069F39E-4C50-45F9-B3B4-F99BB2365673}" sibTransId="{46E3D361-A13D-4E9A-84E2-DEB7F60ED16D}"/>
    <dgm:cxn modelId="{03064AD8-9466-45CE-8EA6-3FAD828408FD}" type="presParOf" srcId="{73FE81E7-07CC-4493-87B2-6A255F050DBD}" destId="{1F516EBD-56F1-4B45-B844-8E6B0C55602A}" srcOrd="0" destOrd="0" presId="urn:microsoft.com/office/officeart/2005/8/layout/list1"/>
    <dgm:cxn modelId="{1F28A1B1-9851-4D1C-B1B7-C3743EE05B0E}" type="presParOf" srcId="{1F516EBD-56F1-4B45-B844-8E6B0C55602A}" destId="{0E8E2A99-C869-4BB3-947D-C505F1D494E3}" srcOrd="0" destOrd="0" presId="urn:microsoft.com/office/officeart/2005/8/layout/list1"/>
    <dgm:cxn modelId="{E5FE48B1-6226-4E62-BC9C-9C10D3D04A46}" type="presParOf" srcId="{1F516EBD-56F1-4B45-B844-8E6B0C55602A}" destId="{6CFF190D-3F15-4B27-B347-888108EF415F}" srcOrd="1" destOrd="0" presId="urn:microsoft.com/office/officeart/2005/8/layout/list1"/>
    <dgm:cxn modelId="{314ACFE8-B786-4F25-857C-E033F3DFE273}" type="presParOf" srcId="{73FE81E7-07CC-4493-87B2-6A255F050DBD}" destId="{76F6627D-E098-414A-86E7-291163D510A2}" srcOrd="1" destOrd="0" presId="urn:microsoft.com/office/officeart/2005/8/layout/list1"/>
    <dgm:cxn modelId="{38088C6A-FEE8-481E-B5EE-1D8F3C8220F8}" type="presParOf" srcId="{73FE81E7-07CC-4493-87B2-6A255F050DBD}" destId="{D2700D52-1082-40BC-B2E1-5766CEB05DA0}" srcOrd="2" destOrd="0" presId="urn:microsoft.com/office/officeart/2005/8/layout/list1"/>
    <dgm:cxn modelId="{B60BC3AD-3938-412F-B6F3-ABC4C456445D}" type="presParOf" srcId="{73FE81E7-07CC-4493-87B2-6A255F050DBD}" destId="{AFA5ACC2-7597-424C-BB3D-E7B24774BECF}" srcOrd="3" destOrd="0" presId="urn:microsoft.com/office/officeart/2005/8/layout/list1"/>
    <dgm:cxn modelId="{AEE8B7A6-B3DD-4275-8512-C5255FADFC94}" type="presParOf" srcId="{73FE81E7-07CC-4493-87B2-6A255F050DBD}" destId="{D96B573A-8264-4E16-9582-E8DC6FF881A7}" srcOrd="4" destOrd="0" presId="urn:microsoft.com/office/officeart/2005/8/layout/list1"/>
    <dgm:cxn modelId="{80395569-8EF1-4768-9F8F-74CCFA55BCB8}" type="presParOf" srcId="{D96B573A-8264-4E16-9582-E8DC6FF881A7}" destId="{90BA1241-E36E-462D-8DDD-4EB8278A141D}" srcOrd="0" destOrd="0" presId="urn:microsoft.com/office/officeart/2005/8/layout/list1"/>
    <dgm:cxn modelId="{EA5AF70D-D604-4E21-B95F-997BFFCA7D1C}" type="presParOf" srcId="{D96B573A-8264-4E16-9582-E8DC6FF881A7}" destId="{9C417E38-5FE2-4EE3-BC27-49EFB2FCEC81}" srcOrd="1" destOrd="0" presId="urn:microsoft.com/office/officeart/2005/8/layout/list1"/>
    <dgm:cxn modelId="{8FD55B60-6200-430F-BACE-9C01E5D540E4}" type="presParOf" srcId="{73FE81E7-07CC-4493-87B2-6A255F050DBD}" destId="{A30B09CD-43A5-4541-9BB8-7B4B0F27AF3B}" srcOrd="5" destOrd="0" presId="urn:microsoft.com/office/officeart/2005/8/layout/list1"/>
    <dgm:cxn modelId="{E440F0BF-A0C0-4836-AACD-38D2E84CEDE7}" type="presParOf" srcId="{73FE81E7-07CC-4493-87B2-6A255F050DBD}" destId="{F131B5DF-968F-45E3-9A0F-93B5B1C00397}" srcOrd="6" destOrd="0" presId="urn:microsoft.com/office/officeart/2005/8/layout/list1"/>
    <dgm:cxn modelId="{D22ABD4C-B8E8-4622-A687-73DE47E519D8}" type="presParOf" srcId="{73FE81E7-07CC-4493-87B2-6A255F050DBD}" destId="{0762E06D-12D2-4FBF-A178-47C36C64A942}" srcOrd="7" destOrd="0" presId="urn:microsoft.com/office/officeart/2005/8/layout/list1"/>
    <dgm:cxn modelId="{86BCFC20-44A6-4D1B-96C3-B231C4E55620}" type="presParOf" srcId="{73FE81E7-07CC-4493-87B2-6A255F050DBD}" destId="{9C0AD626-CBBE-4A00-A8FB-6736A79F0DA1}" srcOrd="8" destOrd="0" presId="urn:microsoft.com/office/officeart/2005/8/layout/list1"/>
    <dgm:cxn modelId="{F6AB925A-077D-46C2-98C0-58E9D9C20BD6}" type="presParOf" srcId="{9C0AD626-CBBE-4A00-A8FB-6736A79F0DA1}" destId="{FC1126F2-8B0C-4E72-8068-80A1BEF1D5A1}" srcOrd="0" destOrd="0" presId="urn:microsoft.com/office/officeart/2005/8/layout/list1"/>
    <dgm:cxn modelId="{69D5934F-136D-4924-AF2E-E67AD1148F3B}" type="presParOf" srcId="{9C0AD626-CBBE-4A00-A8FB-6736A79F0DA1}" destId="{D48AA480-2AFE-45F1-A66A-7F1329236CA4}" srcOrd="1" destOrd="0" presId="urn:microsoft.com/office/officeart/2005/8/layout/list1"/>
    <dgm:cxn modelId="{1B3053A3-4E8F-4926-A661-B4DD2AB666AE}" type="presParOf" srcId="{73FE81E7-07CC-4493-87B2-6A255F050DBD}" destId="{99BFB565-CF04-4DBB-8D16-62C8B1AA9A92}" srcOrd="9" destOrd="0" presId="urn:microsoft.com/office/officeart/2005/8/layout/list1"/>
    <dgm:cxn modelId="{06042733-3E0D-4613-B32F-C7FCE5CFE644}" type="presParOf" srcId="{73FE81E7-07CC-4493-87B2-6A255F050DBD}" destId="{0E72CC64-BAE2-4357-ADE4-935E649C398B}" srcOrd="10" destOrd="0" presId="urn:microsoft.com/office/officeart/2005/8/layout/list1"/>
    <dgm:cxn modelId="{3F86132E-C58C-44EF-9480-4AC61EB068B6}" type="presParOf" srcId="{73FE81E7-07CC-4493-87B2-6A255F050DBD}" destId="{B846E585-60D3-4FE3-AA65-B8625AF1A8B2}" srcOrd="11" destOrd="0" presId="urn:microsoft.com/office/officeart/2005/8/layout/list1"/>
    <dgm:cxn modelId="{D7D41DD2-58D7-447C-AF39-6F29A2890EC3}" type="presParOf" srcId="{73FE81E7-07CC-4493-87B2-6A255F050DBD}" destId="{A0D01CDC-96A8-4C13-9836-64EBEAD7DCD2}" srcOrd="12" destOrd="0" presId="urn:microsoft.com/office/officeart/2005/8/layout/list1"/>
    <dgm:cxn modelId="{DD5A6461-8678-412A-B952-9578CE599744}" type="presParOf" srcId="{A0D01CDC-96A8-4C13-9836-64EBEAD7DCD2}" destId="{405CA2B0-16A9-4839-87D1-8DEF9C0C08FB}" srcOrd="0" destOrd="0" presId="urn:microsoft.com/office/officeart/2005/8/layout/list1"/>
    <dgm:cxn modelId="{8865B080-ED22-4A54-8333-0FC2057B86CA}" type="presParOf" srcId="{A0D01CDC-96A8-4C13-9836-64EBEAD7DCD2}" destId="{3B5E5770-2E67-4763-8E5F-1DE652E23401}" srcOrd="1" destOrd="0" presId="urn:microsoft.com/office/officeart/2005/8/layout/list1"/>
    <dgm:cxn modelId="{14CEDDDA-3807-4837-9B07-DCD3C6CA44BE}" type="presParOf" srcId="{73FE81E7-07CC-4493-87B2-6A255F050DBD}" destId="{289458D1-D1D8-478C-B580-CFE6038111EE}" srcOrd="13" destOrd="0" presId="urn:microsoft.com/office/officeart/2005/8/layout/list1"/>
    <dgm:cxn modelId="{A571F81A-197D-4571-912F-6532C8F50874}" type="presParOf" srcId="{73FE81E7-07CC-4493-87B2-6A255F050DBD}" destId="{53054269-7103-4723-BFE1-184AD434AB34}" srcOrd="14" destOrd="0" presId="urn:microsoft.com/office/officeart/2005/8/layout/list1"/>
    <dgm:cxn modelId="{2948449D-DF5B-4444-8535-36AF68CE8237}" type="presParOf" srcId="{73FE81E7-07CC-4493-87B2-6A255F050DBD}" destId="{AC875994-F81F-4C98-B10D-71FE73217526}" srcOrd="15" destOrd="0" presId="urn:microsoft.com/office/officeart/2005/8/layout/list1"/>
    <dgm:cxn modelId="{7345EF66-A5CC-4492-AE9E-551CE78ECD10}" type="presParOf" srcId="{73FE81E7-07CC-4493-87B2-6A255F050DBD}" destId="{FC04688A-F34C-414C-B7AA-35A506CACB21}" srcOrd="16" destOrd="0" presId="urn:microsoft.com/office/officeart/2005/8/layout/list1"/>
    <dgm:cxn modelId="{9481756B-1440-457B-9D5C-B790D686958D}" type="presParOf" srcId="{FC04688A-F34C-414C-B7AA-35A506CACB21}" destId="{BD265B6A-2CAB-4944-A5E6-49726B3E79D9}" srcOrd="0" destOrd="0" presId="urn:microsoft.com/office/officeart/2005/8/layout/list1"/>
    <dgm:cxn modelId="{02D53000-D797-466D-B2F8-C3EE457B6B63}" type="presParOf" srcId="{FC04688A-F34C-414C-B7AA-35A506CACB21}" destId="{38128E78-DE90-4F48-9B3C-7E2B221C155C}" srcOrd="1" destOrd="0" presId="urn:microsoft.com/office/officeart/2005/8/layout/list1"/>
    <dgm:cxn modelId="{250D76E0-1DBF-41A4-9A8E-A31EE1F656D5}" type="presParOf" srcId="{73FE81E7-07CC-4493-87B2-6A255F050DBD}" destId="{DA78A644-E4F9-4E62-B049-B6B15BF75E26}" srcOrd="17" destOrd="0" presId="urn:microsoft.com/office/officeart/2005/8/layout/list1"/>
    <dgm:cxn modelId="{41629EF4-06E8-4CC2-91F2-25807546FCB6}" type="presParOf" srcId="{73FE81E7-07CC-4493-87B2-6A255F050DBD}" destId="{C8943210-6185-4629-BFE9-2C739E2D16D5}" srcOrd="18" destOrd="0" presId="urn:microsoft.com/office/officeart/2005/8/layout/list1"/>
    <dgm:cxn modelId="{2C5B85AD-0470-4271-991F-C9BF7FE0545A}" type="presParOf" srcId="{73FE81E7-07CC-4493-87B2-6A255F050DBD}" destId="{26CDECDC-D98B-4D06-8D55-FA4DEBFBB7C5}" srcOrd="19" destOrd="0" presId="urn:microsoft.com/office/officeart/2005/8/layout/list1"/>
    <dgm:cxn modelId="{11C1A72F-B3B7-44F2-A074-A95F53AF8686}" type="presParOf" srcId="{73FE81E7-07CC-4493-87B2-6A255F050DBD}" destId="{7171620C-6634-4AFC-8556-875566073D2B}" srcOrd="20" destOrd="0" presId="urn:microsoft.com/office/officeart/2005/8/layout/list1"/>
    <dgm:cxn modelId="{E1141798-C7C8-4927-ADD7-5D147B202FCA}" type="presParOf" srcId="{7171620C-6634-4AFC-8556-875566073D2B}" destId="{C5AB260A-15A0-41CD-BF23-04D343A3B8E1}" srcOrd="0" destOrd="0" presId="urn:microsoft.com/office/officeart/2005/8/layout/list1"/>
    <dgm:cxn modelId="{F1CCE2F3-4F08-4673-8F80-340B2A446332}" type="presParOf" srcId="{7171620C-6634-4AFC-8556-875566073D2B}" destId="{721FABDE-B3D5-46AC-8A96-27F68F2233ED}" srcOrd="1" destOrd="0" presId="urn:microsoft.com/office/officeart/2005/8/layout/list1"/>
    <dgm:cxn modelId="{C2D05D47-C7D2-40C2-B000-03047F9F5D0A}" type="presParOf" srcId="{73FE81E7-07CC-4493-87B2-6A255F050DBD}" destId="{B421AAE0-0D57-4179-BF18-C49ECA747B8A}" srcOrd="21" destOrd="0" presId="urn:microsoft.com/office/officeart/2005/8/layout/list1"/>
    <dgm:cxn modelId="{A3D8D79A-A992-40E2-929F-3BB4D2C4D69A}" type="presParOf" srcId="{73FE81E7-07CC-4493-87B2-6A255F050DBD}" destId="{DEA33687-D246-473D-8B62-C9E425B8B8C3}" srcOrd="22" destOrd="0" presId="urn:microsoft.com/office/officeart/2005/8/layout/list1"/>
    <dgm:cxn modelId="{C46150B9-2174-41B0-91C5-49A31842B510}" type="presParOf" srcId="{73FE81E7-07CC-4493-87B2-6A255F050DBD}" destId="{9A14DC34-C3F7-439A-91CE-F9168226A564}" srcOrd="23" destOrd="0" presId="urn:microsoft.com/office/officeart/2005/8/layout/list1"/>
    <dgm:cxn modelId="{2B423059-B918-4A8A-AC20-3276195FA747}" type="presParOf" srcId="{73FE81E7-07CC-4493-87B2-6A255F050DBD}" destId="{4FBE5EB0-1C97-4780-897D-2408E4F6F831}" srcOrd="24" destOrd="0" presId="urn:microsoft.com/office/officeart/2005/8/layout/list1"/>
    <dgm:cxn modelId="{9BAB7C9D-0157-4CFE-836F-DDBE7480FA35}" type="presParOf" srcId="{4FBE5EB0-1C97-4780-897D-2408E4F6F831}" destId="{CAD71904-6B4F-42B6-8FA9-1DBF487E7CD4}" srcOrd="0" destOrd="0" presId="urn:microsoft.com/office/officeart/2005/8/layout/list1"/>
    <dgm:cxn modelId="{277BC12D-8398-4E55-9D65-F63AFF3D3540}" type="presParOf" srcId="{4FBE5EB0-1C97-4780-897D-2408E4F6F831}" destId="{F6EE0623-48FD-43FE-B21A-381745E476F4}" srcOrd="1" destOrd="0" presId="urn:microsoft.com/office/officeart/2005/8/layout/list1"/>
    <dgm:cxn modelId="{5CD31891-50DB-4DF3-BD66-9F26A91F3871}" type="presParOf" srcId="{73FE81E7-07CC-4493-87B2-6A255F050DBD}" destId="{3A0D8299-D008-4157-9E92-D89E2A51E04F}" srcOrd="25" destOrd="0" presId="urn:microsoft.com/office/officeart/2005/8/layout/list1"/>
    <dgm:cxn modelId="{0985DE20-8EAA-4D60-9B52-A49AB56716EB}" type="presParOf" srcId="{73FE81E7-07CC-4493-87B2-6A255F050DBD}" destId="{CA1F52D6-C04F-4384-8A91-473E6820AF75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0E5DF0-B1C5-4717-9C14-68BCA27083D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1" csCatId="accent1" phldr="1"/>
      <dgm:spPr/>
    </dgm:pt>
    <dgm:pt modelId="{6892FBFB-8DA1-4488-A1DC-051E4E252089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Орієнтуватися в різних життєвих ситуаціях</a:t>
          </a:r>
          <a:endParaRPr lang="uk-UA" sz="1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5EBBB3-3284-47B0-B1C8-AA9C04B8B349}" type="parTrans" cxnId="{1CF17C11-9D93-4B1E-8473-FE4A474C6F3B}">
      <dgm:prSet/>
      <dgm:spPr/>
      <dgm:t>
        <a:bodyPr/>
        <a:lstStyle/>
        <a:p>
          <a:endParaRPr lang="uk-UA"/>
        </a:p>
      </dgm:t>
    </dgm:pt>
    <dgm:pt modelId="{B0CCBEC3-D716-4F4C-8DA9-7C25128EF56B}" type="sibTrans" cxnId="{1CF17C11-9D93-4B1E-8473-FE4A474C6F3B}">
      <dgm:prSet/>
      <dgm:spPr/>
      <dgm:t>
        <a:bodyPr/>
        <a:lstStyle/>
        <a:p>
          <a:endParaRPr lang="uk-UA"/>
        </a:p>
      </dgm:t>
    </dgm:pt>
    <dgm:pt modelId="{C5A1261C-926A-4B2D-A817-C54305E60E9B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Вміє працювати з інформацією</a:t>
          </a:r>
          <a:endParaRPr lang="uk-UA" sz="1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C2F642-2C9D-4CDB-8EBE-AFFEF1FEE9A3}" type="parTrans" cxnId="{A2691EAF-CA4B-465D-90CB-9F15FBB1B5A1}">
      <dgm:prSet/>
      <dgm:spPr/>
      <dgm:t>
        <a:bodyPr/>
        <a:lstStyle/>
        <a:p>
          <a:endParaRPr lang="uk-UA"/>
        </a:p>
      </dgm:t>
    </dgm:pt>
    <dgm:pt modelId="{FF22A0E7-970F-433A-B016-34B7A1C71A3D}" type="sibTrans" cxnId="{A2691EAF-CA4B-465D-90CB-9F15FBB1B5A1}">
      <dgm:prSet/>
      <dgm:spPr/>
      <dgm:t>
        <a:bodyPr/>
        <a:lstStyle/>
        <a:p>
          <a:endParaRPr lang="uk-UA"/>
        </a:p>
      </dgm:t>
    </dgm:pt>
    <dgm:pt modelId="{C26023DE-BB35-4254-AE22-BE4071ECB8A6}">
      <dgm:prSet phldrT="[Текст]" custT="1"/>
      <dgm:spPr/>
      <dgm:t>
        <a:bodyPr/>
        <a:lstStyle/>
        <a:p>
          <a:r>
            <a:rPr lang="uk-UA" sz="1800" b="1" strike="noStrike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Формулює і відстоює власну думку</a:t>
          </a:r>
          <a:endParaRPr lang="uk-UA" sz="1800" b="1" strike="noStrike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B3D886-FAE8-4755-8B4C-476385D75B89}" type="parTrans" cxnId="{D55530E9-FFEB-436A-9FA6-51A73A6791AA}">
      <dgm:prSet/>
      <dgm:spPr/>
      <dgm:t>
        <a:bodyPr/>
        <a:lstStyle/>
        <a:p>
          <a:endParaRPr lang="uk-UA"/>
        </a:p>
      </dgm:t>
    </dgm:pt>
    <dgm:pt modelId="{EAECB19F-9978-4853-B315-0C673A767ABE}" type="sibTrans" cxnId="{D55530E9-FFEB-436A-9FA6-51A73A6791AA}">
      <dgm:prSet/>
      <dgm:spPr/>
      <dgm:t>
        <a:bodyPr/>
        <a:lstStyle/>
        <a:p>
          <a:endParaRPr lang="uk-UA"/>
        </a:p>
      </dgm:t>
    </dgm:pt>
    <dgm:pt modelId="{52BBB8A8-6435-4973-BB82-AAB2BEC6B57C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Комунікабельний, уміє працювати в колективі</a:t>
          </a:r>
          <a:endParaRPr lang="uk-UA" sz="1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768D08-F3DA-47D2-AEBB-B27438097F15}" type="parTrans" cxnId="{72CDEC65-686D-4BC3-A934-56405F9D8D99}">
      <dgm:prSet/>
      <dgm:spPr/>
      <dgm:t>
        <a:bodyPr/>
        <a:lstStyle/>
        <a:p>
          <a:endParaRPr lang="uk-UA"/>
        </a:p>
      </dgm:t>
    </dgm:pt>
    <dgm:pt modelId="{9EA0F986-7340-43C6-89D6-0856029DEA75}" type="sibTrans" cxnId="{72CDEC65-686D-4BC3-A934-56405F9D8D99}">
      <dgm:prSet/>
      <dgm:spPr/>
      <dgm:t>
        <a:bodyPr/>
        <a:lstStyle/>
        <a:p>
          <a:endParaRPr lang="uk-UA"/>
        </a:p>
      </dgm:t>
    </dgm:pt>
    <dgm:pt modelId="{140082D0-A00C-417A-B6EF-3A86BD24FCB8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Критично мислить, використовує сучасні технології</a:t>
          </a:r>
          <a:endParaRPr lang="uk-UA" sz="1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74F1C3-7329-42D4-BED5-8DBBCF396282}" type="parTrans" cxnId="{BF65A468-3371-4717-A77C-9E3F1800F388}">
      <dgm:prSet/>
      <dgm:spPr/>
      <dgm:t>
        <a:bodyPr/>
        <a:lstStyle/>
        <a:p>
          <a:endParaRPr lang="uk-UA"/>
        </a:p>
      </dgm:t>
    </dgm:pt>
    <dgm:pt modelId="{8ACD6C01-890F-454F-BE86-D4C9AB0C3A64}" type="sibTrans" cxnId="{BF65A468-3371-4717-A77C-9E3F1800F388}">
      <dgm:prSet/>
      <dgm:spPr/>
      <dgm:t>
        <a:bodyPr/>
        <a:lstStyle/>
        <a:p>
          <a:endParaRPr lang="uk-UA"/>
        </a:p>
      </dgm:t>
    </dgm:pt>
    <dgm:pt modelId="{626A2FC0-D5A6-40C4-A9D8-473A765E9DC6}">
      <dgm:prSet phldrT="[Текст]" custT="1"/>
      <dgm:spPr/>
      <dgm:t>
        <a:bodyPr/>
        <a:lstStyle/>
        <a:p>
          <a:r>
            <a:rPr lang="uk-UA" sz="1800" b="1" strike="noStrike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Підвищення якості знань</a:t>
          </a:r>
          <a:endParaRPr lang="uk-UA" sz="1800" b="1" strike="noStrike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690317-D2FF-419B-B6E2-714043DD8C90}" type="parTrans" cxnId="{43583004-F316-4CA6-9EA7-0583122614B5}">
      <dgm:prSet/>
      <dgm:spPr/>
    </dgm:pt>
    <dgm:pt modelId="{B056C495-F179-4D7E-AF7E-BF283076CD62}" type="sibTrans" cxnId="{43583004-F316-4CA6-9EA7-0583122614B5}">
      <dgm:prSet/>
      <dgm:spPr/>
    </dgm:pt>
    <dgm:pt modelId="{328629D5-67CF-45B4-B4CE-12856099944E}" type="pres">
      <dgm:prSet presAssocID="{5B0E5DF0-B1C5-4717-9C14-68BCA27083D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616E248-9759-492D-B257-CD1F37C3CBDD}" type="pres">
      <dgm:prSet presAssocID="{6892FBFB-8DA1-4488-A1DC-051E4E252089}" presName="circle1" presStyleLbl="node1" presStyleIdx="0" presStyleCnt="6"/>
      <dgm:spPr/>
    </dgm:pt>
    <dgm:pt modelId="{2C5FA566-B9AF-4A37-B2B9-C9692D15A952}" type="pres">
      <dgm:prSet presAssocID="{6892FBFB-8DA1-4488-A1DC-051E4E252089}" presName="space" presStyleCnt="0"/>
      <dgm:spPr/>
    </dgm:pt>
    <dgm:pt modelId="{C7021DBB-EE7F-4137-BB0F-AC9644723819}" type="pres">
      <dgm:prSet presAssocID="{6892FBFB-8DA1-4488-A1DC-051E4E252089}" presName="rect1" presStyleLbl="alignAcc1" presStyleIdx="0" presStyleCnt="6"/>
      <dgm:spPr/>
      <dgm:t>
        <a:bodyPr/>
        <a:lstStyle/>
        <a:p>
          <a:endParaRPr lang="ru-RU"/>
        </a:p>
      </dgm:t>
    </dgm:pt>
    <dgm:pt modelId="{E9B33446-FB95-4348-A9A6-4D1994670928}" type="pres">
      <dgm:prSet presAssocID="{140082D0-A00C-417A-B6EF-3A86BD24FCB8}" presName="vertSpace2" presStyleLbl="node1" presStyleIdx="0" presStyleCnt="6"/>
      <dgm:spPr/>
    </dgm:pt>
    <dgm:pt modelId="{5F98F960-BE82-4798-AB6C-2EDFD82326BE}" type="pres">
      <dgm:prSet presAssocID="{140082D0-A00C-417A-B6EF-3A86BD24FCB8}" presName="circle2" presStyleLbl="node1" presStyleIdx="1" presStyleCnt="6"/>
      <dgm:spPr/>
    </dgm:pt>
    <dgm:pt modelId="{7CE19CCB-5EC7-47F7-9E61-D77EECFE23B0}" type="pres">
      <dgm:prSet presAssocID="{140082D0-A00C-417A-B6EF-3A86BD24FCB8}" presName="rect2" presStyleLbl="alignAcc1" presStyleIdx="1" presStyleCnt="6"/>
      <dgm:spPr/>
      <dgm:t>
        <a:bodyPr/>
        <a:lstStyle/>
        <a:p>
          <a:endParaRPr lang="ru-RU"/>
        </a:p>
      </dgm:t>
    </dgm:pt>
    <dgm:pt modelId="{8E5498CA-6801-4EC3-B56B-0965FAEB5F6B}" type="pres">
      <dgm:prSet presAssocID="{52BBB8A8-6435-4973-BB82-AAB2BEC6B57C}" presName="vertSpace3" presStyleLbl="node1" presStyleIdx="1" presStyleCnt="6"/>
      <dgm:spPr/>
    </dgm:pt>
    <dgm:pt modelId="{B04791FC-C7A5-430B-BD39-AF96B8D3E5E9}" type="pres">
      <dgm:prSet presAssocID="{52BBB8A8-6435-4973-BB82-AAB2BEC6B57C}" presName="circle3" presStyleLbl="node1" presStyleIdx="2" presStyleCnt="6"/>
      <dgm:spPr/>
    </dgm:pt>
    <dgm:pt modelId="{F28FFE75-B2F7-45A3-95DE-B94C4EE50D8F}" type="pres">
      <dgm:prSet presAssocID="{52BBB8A8-6435-4973-BB82-AAB2BEC6B57C}" presName="rect3" presStyleLbl="alignAcc1" presStyleIdx="2" presStyleCnt="6"/>
      <dgm:spPr/>
      <dgm:t>
        <a:bodyPr/>
        <a:lstStyle/>
        <a:p>
          <a:endParaRPr lang="ru-RU"/>
        </a:p>
      </dgm:t>
    </dgm:pt>
    <dgm:pt modelId="{1E4A4A87-3979-4315-AA13-3D8D2A8D2FD9}" type="pres">
      <dgm:prSet presAssocID="{C5A1261C-926A-4B2D-A817-C54305E60E9B}" presName="vertSpace4" presStyleLbl="node1" presStyleIdx="2" presStyleCnt="6"/>
      <dgm:spPr/>
    </dgm:pt>
    <dgm:pt modelId="{7D0BA9EF-DB59-441E-8A4E-FD955FFCBFDF}" type="pres">
      <dgm:prSet presAssocID="{C5A1261C-926A-4B2D-A817-C54305E60E9B}" presName="circle4" presStyleLbl="node1" presStyleIdx="3" presStyleCnt="6"/>
      <dgm:spPr/>
    </dgm:pt>
    <dgm:pt modelId="{464BDA39-B680-4529-9921-6801A1E05858}" type="pres">
      <dgm:prSet presAssocID="{C5A1261C-926A-4B2D-A817-C54305E60E9B}" presName="rect4" presStyleLbl="alignAcc1" presStyleIdx="3" presStyleCnt="6"/>
      <dgm:spPr/>
      <dgm:t>
        <a:bodyPr/>
        <a:lstStyle/>
        <a:p>
          <a:endParaRPr lang="ru-RU"/>
        </a:p>
      </dgm:t>
    </dgm:pt>
    <dgm:pt modelId="{AC252746-7C21-4D29-98CA-EFD2A5CE5058}" type="pres">
      <dgm:prSet presAssocID="{C26023DE-BB35-4254-AE22-BE4071ECB8A6}" presName="vertSpace5" presStyleLbl="node1" presStyleIdx="3" presStyleCnt="6"/>
      <dgm:spPr/>
    </dgm:pt>
    <dgm:pt modelId="{E1F3F656-9975-43E1-AA94-BFE5D295DBDB}" type="pres">
      <dgm:prSet presAssocID="{C26023DE-BB35-4254-AE22-BE4071ECB8A6}" presName="circle5" presStyleLbl="node1" presStyleIdx="4" presStyleCnt="6"/>
      <dgm:spPr/>
    </dgm:pt>
    <dgm:pt modelId="{C324989E-6C0D-4F51-9BAE-4AF432E8F073}" type="pres">
      <dgm:prSet presAssocID="{C26023DE-BB35-4254-AE22-BE4071ECB8A6}" presName="rect5" presStyleLbl="alignAcc1" presStyleIdx="4" presStyleCnt="6"/>
      <dgm:spPr/>
      <dgm:t>
        <a:bodyPr/>
        <a:lstStyle/>
        <a:p>
          <a:endParaRPr lang="ru-RU"/>
        </a:p>
      </dgm:t>
    </dgm:pt>
    <dgm:pt modelId="{0690563A-1E7A-4A24-85F8-D92A983DE37D}" type="pres">
      <dgm:prSet presAssocID="{626A2FC0-D5A6-40C4-A9D8-473A765E9DC6}" presName="vertSpace6" presStyleLbl="node1" presStyleIdx="4" presStyleCnt="6"/>
      <dgm:spPr/>
    </dgm:pt>
    <dgm:pt modelId="{AACC89FC-19E2-4C5E-BECA-DBFE39AC5087}" type="pres">
      <dgm:prSet presAssocID="{626A2FC0-D5A6-40C4-A9D8-473A765E9DC6}" presName="circle6" presStyleLbl="node1" presStyleIdx="5" presStyleCnt="6"/>
      <dgm:spPr/>
    </dgm:pt>
    <dgm:pt modelId="{5B97165F-C5E9-45C8-B9B6-27E28FC75D33}" type="pres">
      <dgm:prSet presAssocID="{626A2FC0-D5A6-40C4-A9D8-473A765E9DC6}" presName="rect6" presStyleLbl="alignAcc1" presStyleIdx="5" presStyleCnt="6"/>
      <dgm:spPr/>
      <dgm:t>
        <a:bodyPr/>
        <a:lstStyle/>
        <a:p>
          <a:endParaRPr lang="ru-RU"/>
        </a:p>
      </dgm:t>
    </dgm:pt>
    <dgm:pt modelId="{659508AA-D2C0-43EA-ABCE-8AD37C9185F1}" type="pres">
      <dgm:prSet presAssocID="{6892FBFB-8DA1-4488-A1DC-051E4E252089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8C68C-F59A-44D0-938E-6A86B113FC0A}" type="pres">
      <dgm:prSet presAssocID="{140082D0-A00C-417A-B6EF-3A86BD24FCB8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AF88C-C633-400F-8F13-1941AAAE2E56}" type="pres">
      <dgm:prSet presAssocID="{52BBB8A8-6435-4973-BB82-AAB2BEC6B57C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A1319-619B-455C-B3C9-37095FAA7E86}" type="pres">
      <dgm:prSet presAssocID="{C5A1261C-926A-4B2D-A817-C54305E60E9B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8AD2B-1774-4A11-8DF1-3C709157F15F}" type="pres">
      <dgm:prSet presAssocID="{C26023DE-BB35-4254-AE22-BE4071ECB8A6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84949-5F38-4092-B73F-1336E4C65796}" type="pres">
      <dgm:prSet presAssocID="{626A2FC0-D5A6-40C4-A9D8-473A765E9DC6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2689C0-F22C-47C6-AE3A-4D63697E70F5}" type="presOf" srcId="{140082D0-A00C-417A-B6EF-3A86BD24FCB8}" destId="{0798C68C-F59A-44D0-938E-6A86B113FC0A}" srcOrd="1" destOrd="0" presId="urn:microsoft.com/office/officeart/2005/8/layout/target3"/>
    <dgm:cxn modelId="{EAD3AA6C-DC09-49AB-B26E-E1E1B7285068}" type="presOf" srcId="{6892FBFB-8DA1-4488-A1DC-051E4E252089}" destId="{C7021DBB-EE7F-4137-BB0F-AC9644723819}" srcOrd="0" destOrd="0" presId="urn:microsoft.com/office/officeart/2005/8/layout/target3"/>
    <dgm:cxn modelId="{1CD76A7E-D1AF-4ACE-8EEA-68BD9FD35484}" type="presOf" srcId="{626A2FC0-D5A6-40C4-A9D8-473A765E9DC6}" destId="{DCE84949-5F38-4092-B73F-1336E4C65796}" srcOrd="1" destOrd="0" presId="urn:microsoft.com/office/officeart/2005/8/layout/target3"/>
    <dgm:cxn modelId="{300933D3-420C-4522-9866-AA3C8E86C701}" type="presOf" srcId="{5B0E5DF0-B1C5-4717-9C14-68BCA27083DD}" destId="{328629D5-67CF-45B4-B4CE-12856099944E}" srcOrd="0" destOrd="0" presId="urn:microsoft.com/office/officeart/2005/8/layout/target3"/>
    <dgm:cxn modelId="{75D7A9F7-9CB1-416E-97FD-611566B273D1}" type="presOf" srcId="{C26023DE-BB35-4254-AE22-BE4071ECB8A6}" destId="{9A48AD2B-1774-4A11-8DF1-3C709157F15F}" srcOrd="1" destOrd="0" presId="urn:microsoft.com/office/officeart/2005/8/layout/target3"/>
    <dgm:cxn modelId="{75360732-63CB-4455-B173-338EC0753366}" type="presOf" srcId="{C5A1261C-926A-4B2D-A817-C54305E60E9B}" destId="{16AA1319-619B-455C-B3C9-37095FAA7E86}" srcOrd="1" destOrd="0" presId="urn:microsoft.com/office/officeart/2005/8/layout/target3"/>
    <dgm:cxn modelId="{C12B0E1C-099D-424C-B0AF-F253458EDDDE}" type="presOf" srcId="{C5A1261C-926A-4B2D-A817-C54305E60E9B}" destId="{464BDA39-B680-4529-9921-6801A1E05858}" srcOrd="0" destOrd="0" presId="urn:microsoft.com/office/officeart/2005/8/layout/target3"/>
    <dgm:cxn modelId="{550A8E2F-A52B-439F-9296-6B3917A5C8E5}" type="presOf" srcId="{6892FBFB-8DA1-4488-A1DC-051E4E252089}" destId="{659508AA-D2C0-43EA-ABCE-8AD37C9185F1}" srcOrd="1" destOrd="0" presId="urn:microsoft.com/office/officeart/2005/8/layout/target3"/>
    <dgm:cxn modelId="{79CCBC1E-FC01-47C6-A669-99B1FC86CDAD}" type="presOf" srcId="{C26023DE-BB35-4254-AE22-BE4071ECB8A6}" destId="{C324989E-6C0D-4F51-9BAE-4AF432E8F073}" srcOrd="0" destOrd="0" presId="urn:microsoft.com/office/officeart/2005/8/layout/target3"/>
    <dgm:cxn modelId="{1CF17C11-9D93-4B1E-8473-FE4A474C6F3B}" srcId="{5B0E5DF0-B1C5-4717-9C14-68BCA27083DD}" destId="{6892FBFB-8DA1-4488-A1DC-051E4E252089}" srcOrd="0" destOrd="0" parTransId="{B95EBBB3-3284-47B0-B1C8-AA9C04B8B349}" sibTransId="{B0CCBEC3-D716-4F4C-8DA9-7C25128EF56B}"/>
    <dgm:cxn modelId="{BF65A468-3371-4717-A77C-9E3F1800F388}" srcId="{5B0E5DF0-B1C5-4717-9C14-68BCA27083DD}" destId="{140082D0-A00C-417A-B6EF-3A86BD24FCB8}" srcOrd="1" destOrd="0" parTransId="{EC74F1C3-7329-42D4-BED5-8DBBCF396282}" sibTransId="{8ACD6C01-890F-454F-BE86-D4C9AB0C3A64}"/>
    <dgm:cxn modelId="{72CDEC65-686D-4BC3-A934-56405F9D8D99}" srcId="{5B0E5DF0-B1C5-4717-9C14-68BCA27083DD}" destId="{52BBB8A8-6435-4973-BB82-AAB2BEC6B57C}" srcOrd="2" destOrd="0" parTransId="{93768D08-F3DA-47D2-AEBB-B27438097F15}" sibTransId="{9EA0F986-7340-43C6-89D6-0856029DEA75}"/>
    <dgm:cxn modelId="{E2B1A79F-E600-4E25-B9B5-2094521B6F17}" type="presOf" srcId="{52BBB8A8-6435-4973-BB82-AAB2BEC6B57C}" destId="{D88AF88C-C633-400F-8F13-1941AAAE2E56}" srcOrd="1" destOrd="0" presId="urn:microsoft.com/office/officeart/2005/8/layout/target3"/>
    <dgm:cxn modelId="{43583004-F316-4CA6-9EA7-0583122614B5}" srcId="{5B0E5DF0-B1C5-4717-9C14-68BCA27083DD}" destId="{626A2FC0-D5A6-40C4-A9D8-473A765E9DC6}" srcOrd="5" destOrd="0" parTransId="{65690317-D2FF-419B-B6E2-714043DD8C90}" sibTransId="{B056C495-F179-4D7E-AF7E-BF283076CD62}"/>
    <dgm:cxn modelId="{A4B0D9BA-FB42-4F55-8ACD-2A3580AE684D}" type="presOf" srcId="{626A2FC0-D5A6-40C4-A9D8-473A765E9DC6}" destId="{5B97165F-C5E9-45C8-B9B6-27E28FC75D33}" srcOrd="0" destOrd="0" presId="urn:microsoft.com/office/officeart/2005/8/layout/target3"/>
    <dgm:cxn modelId="{D55530E9-FFEB-436A-9FA6-51A73A6791AA}" srcId="{5B0E5DF0-B1C5-4717-9C14-68BCA27083DD}" destId="{C26023DE-BB35-4254-AE22-BE4071ECB8A6}" srcOrd="4" destOrd="0" parTransId="{F0B3D886-FAE8-4755-8B4C-476385D75B89}" sibTransId="{EAECB19F-9978-4853-B315-0C673A767ABE}"/>
    <dgm:cxn modelId="{50B047A6-FEC1-4DFD-8F47-C8A5598860F5}" type="presOf" srcId="{140082D0-A00C-417A-B6EF-3A86BD24FCB8}" destId="{7CE19CCB-5EC7-47F7-9E61-D77EECFE23B0}" srcOrd="0" destOrd="0" presId="urn:microsoft.com/office/officeart/2005/8/layout/target3"/>
    <dgm:cxn modelId="{F5A5AD43-CAD3-4333-A9FD-A6DE7B06D112}" type="presOf" srcId="{52BBB8A8-6435-4973-BB82-AAB2BEC6B57C}" destId="{F28FFE75-B2F7-45A3-95DE-B94C4EE50D8F}" srcOrd="0" destOrd="0" presId="urn:microsoft.com/office/officeart/2005/8/layout/target3"/>
    <dgm:cxn modelId="{A2691EAF-CA4B-465D-90CB-9F15FBB1B5A1}" srcId="{5B0E5DF0-B1C5-4717-9C14-68BCA27083DD}" destId="{C5A1261C-926A-4B2D-A817-C54305E60E9B}" srcOrd="3" destOrd="0" parTransId="{77C2F642-2C9D-4CDB-8EBE-AFFEF1FEE9A3}" sibTransId="{FF22A0E7-970F-433A-B016-34B7A1C71A3D}"/>
    <dgm:cxn modelId="{93F74793-E168-4545-8733-4B0A51F4B3A5}" type="presParOf" srcId="{328629D5-67CF-45B4-B4CE-12856099944E}" destId="{8616E248-9759-492D-B257-CD1F37C3CBDD}" srcOrd="0" destOrd="0" presId="urn:microsoft.com/office/officeart/2005/8/layout/target3"/>
    <dgm:cxn modelId="{91AA7994-AC91-4193-972C-027170E934FB}" type="presParOf" srcId="{328629D5-67CF-45B4-B4CE-12856099944E}" destId="{2C5FA566-B9AF-4A37-B2B9-C9692D15A952}" srcOrd="1" destOrd="0" presId="urn:microsoft.com/office/officeart/2005/8/layout/target3"/>
    <dgm:cxn modelId="{0184E9F4-FB54-4171-85C2-E4A171B7EFA0}" type="presParOf" srcId="{328629D5-67CF-45B4-B4CE-12856099944E}" destId="{C7021DBB-EE7F-4137-BB0F-AC9644723819}" srcOrd="2" destOrd="0" presId="urn:microsoft.com/office/officeart/2005/8/layout/target3"/>
    <dgm:cxn modelId="{745D1FEF-072A-4739-BF36-2B7362B1C0CF}" type="presParOf" srcId="{328629D5-67CF-45B4-B4CE-12856099944E}" destId="{E9B33446-FB95-4348-A9A6-4D1994670928}" srcOrd="3" destOrd="0" presId="urn:microsoft.com/office/officeart/2005/8/layout/target3"/>
    <dgm:cxn modelId="{147EE75B-FE92-4B8D-845C-81B24AD5AF0A}" type="presParOf" srcId="{328629D5-67CF-45B4-B4CE-12856099944E}" destId="{5F98F960-BE82-4798-AB6C-2EDFD82326BE}" srcOrd="4" destOrd="0" presId="urn:microsoft.com/office/officeart/2005/8/layout/target3"/>
    <dgm:cxn modelId="{4CBFC91D-1988-4BF7-8CA7-005D2411D9E0}" type="presParOf" srcId="{328629D5-67CF-45B4-B4CE-12856099944E}" destId="{7CE19CCB-5EC7-47F7-9E61-D77EECFE23B0}" srcOrd="5" destOrd="0" presId="urn:microsoft.com/office/officeart/2005/8/layout/target3"/>
    <dgm:cxn modelId="{0F74FD66-E5D7-45EB-A562-69A6FBE9A854}" type="presParOf" srcId="{328629D5-67CF-45B4-B4CE-12856099944E}" destId="{8E5498CA-6801-4EC3-B56B-0965FAEB5F6B}" srcOrd="6" destOrd="0" presId="urn:microsoft.com/office/officeart/2005/8/layout/target3"/>
    <dgm:cxn modelId="{3D81A2C4-2EFF-4CD0-804E-F59C405DA3EE}" type="presParOf" srcId="{328629D5-67CF-45B4-B4CE-12856099944E}" destId="{B04791FC-C7A5-430B-BD39-AF96B8D3E5E9}" srcOrd="7" destOrd="0" presId="urn:microsoft.com/office/officeart/2005/8/layout/target3"/>
    <dgm:cxn modelId="{CFBD954C-F515-4AF3-AC49-095645E95565}" type="presParOf" srcId="{328629D5-67CF-45B4-B4CE-12856099944E}" destId="{F28FFE75-B2F7-45A3-95DE-B94C4EE50D8F}" srcOrd="8" destOrd="0" presId="urn:microsoft.com/office/officeart/2005/8/layout/target3"/>
    <dgm:cxn modelId="{1222C3C0-C7E9-4F02-901D-84DB2EDE0449}" type="presParOf" srcId="{328629D5-67CF-45B4-B4CE-12856099944E}" destId="{1E4A4A87-3979-4315-AA13-3D8D2A8D2FD9}" srcOrd="9" destOrd="0" presId="urn:microsoft.com/office/officeart/2005/8/layout/target3"/>
    <dgm:cxn modelId="{F1AEEB34-88C0-4377-BC15-70BB9B102E1B}" type="presParOf" srcId="{328629D5-67CF-45B4-B4CE-12856099944E}" destId="{7D0BA9EF-DB59-441E-8A4E-FD955FFCBFDF}" srcOrd="10" destOrd="0" presId="urn:microsoft.com/office/officeart/2005/8/layout/target3"/>
    <dgm:cxn modelId="{760044A6-B2D0-41B1-B448-9845DA57B5B4}" type="presParOf" srcId="{328629D5-67CF-45B4-B4CE-12856099944E}" destId="{464BDA39-B680-4529-9921-6801A1E05858}" srcOrd="11" destOrd="0" presId="urn:microsoft.com/office/officeart/2005/8/layout/target3"/>
    <dgm:cxn modelId="{63806885-7661-48D7-B314-6C344DE9659F}" type="presParOf" srcId="{328629D5-67CF-45B4-B4CE-12856099944E}" destId="{AC252746-7C21-4D29-98CA-EFD2A5CE5058}" srcOrd="12" destOrd="0" presId="urn:microsoft.com/office/officeart/2005/8/layout/target3"/>
    <dgm:cxn modelId="{80CA3CDA-D1DE-4AEC-B8B3-86724B216064}" type="presParOf" srcId="{328629D5-67CF-45B4-B4CE-12856099944E}" destId="{E1F3F656-9975-43E1-AA94-BFE5D295DBDB}" srcOrd="13" destOrd="0" presId="urn:microsoft.com/office/officeart/2005/8/layout/target3"/>
    <dgm:cxn modelId="{BFD24C6A-82EE-4621-8BA7-35022BA6CBAD}" type="presParOf" srcId="{328629D5-67CF-45B4-B4CE-12856099944E}" destId="{C324989E-6C0D-4F51-9BAE-4AF432E8F073}" srcOrd="14" destOrd="0" presId="urn:microsoft.com/office/officeart/2005/8/layout/target3"/>
    <dgm:cxn modelId="{2DE3CB66-D410-4100-B705-0896DB685C81}" type="presParOf" srcId="{328629D5-67CF-45B4-B4CE-12856099944E}" destId="{0690563A-1E7A-4A24-85F8-D92A983DE37D}" srcOrd="15" destOrd="0" presId="urn:microsoft.com/office/officeart/2005/8/layout/target3"/>
    <dgm:cxn modelId="{20018A16-29B3-41C7-8599-16869223360A}" type="presParOf" srcId="{328629D5-67CF-45B4-B4CE-12856099944E}" destId="{AACC89FC-19E2-4C5E-BECA-DBFE39AC5087}" srcOrd="16" destOrd="0" presId="urn:microsoft.com/office/officeart/2005/8/layout/target3"/>
    <dgm:cxn modelId="{B54DFFBB-871B-4197-81A2-4BFC899DE188}" type="presParOf" srcId="{328629D5-67CF-45B4-B4CE-12856099944E}" destId="{5B97165F-C5E9-45C8-B9B6-27E28FC75D33}" srcOrd="17" destOrd="0" presId="urn:microsoft.com/office/officeart/2005/8/layout/target3"/>
    <dgm:cxn modelId="{29149738-AB66-405E-A85A-4557944F2674}" type="presParOf" srcId="{328629D5-67CF-45B4-B4CE-12856099944E}" destId="{659508AA-D2C0-43EA-ABCE-8AD37C9185F1}" srcOrd="18" destOrd="0" presId="urn:microsoft.com/office/officeart/2005/8/layout/target3"/>
    <dgm:cxn modelId="{BC97087B-88E5-4AC0-A469-0ABE976054EC}" type="presParOf" srcId="{328629D5-67CF-45B4-B4CE-12856099944E}" destId="{0798C68C-F59A-44D0-938E-6A86B113FC0A}" srcOrd="19" destOrd="0" presId="urn:microsoft.com/office/officeart/2005/8/layout/target3"/>
    <dgm:cxn modelId="{21776936-AD48-4DAA-A776-5C42C812520A}" type="presParOf" srcId="{328629D5-67CF-45B4-B4CE-12856099944E}" destId="{D88AF88C-C633-400F-8F13-1941AAAE2E56}" srcOrd="20" destOrd="0" presId="urn:microsoft.com/office/officeart/2005/8/layout/target3"/>
    <dgm:cxn modelId="{4940CCF0-5321-4377-B4BA-1D64BAC629AC}" type="presParOf" srcId="{328629D5-67CF-45B4-B4CE-12856099944E}" destId="{16AA1319-619B-455C-B3C9-37095FAA7E86}" srcOrd="21" destOrd="0" presId="urn:microsoft.com/office/officeart/2005/8/layout/target3"/>
    <dgm:cxn modelId="{6BE6367B-3DAF-4594-B786-263E8F496D1F}" type="presParOf" srcId="{328629D5-67CF-45B4-B4CE-12856099944E}" destId="{9A48AD2B-1774-4A11-8DF1-3C709157F15F}" srcOrd="22" destOrd="0" presId="urn:microsoft.com/office/officeart/2005/8/layout/target3"/>
    <dgm:cxn modelId="{8A3920E2-DD47-41CF-87CA-D01EA91AE66A}" type="presParOf" srcId="{328629D5-67CF-45B4-B4CE-12856099944E}" destId="{DCE84949-5F38-4092-B73F-1336E4C65796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D127C0-8960-4664-A974-B2F936273EFC}" type="doc">
      <dgm:prSet loTypeId="urn:microsoft.com/office/officeart/2005/8/layout/process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DDC409CD-2558-4995-8852-C6B8B777BFF7}">
      <dgm:prSet phldrT="[Текст]" custT="1"/>
      <dgm:spPr/>
      <dgm:t>
        <a:bodyPr/>
        <a:lstStyle/>
        <a:p>
          <a:r>
            <a:rPr lang="ru-RU" sz="20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покажіть приклад дітям у прагненні до нового</a:t>
          </a:r>
          <a:endParaRPr lang="uk-UA" sz="2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9FF7C3-6BDE-4FAE-AEF3-BB3FDD5B4623}" type="parTrans" cxnId="{E3FDF49B-EE02-42B5-9C16-36A8991C3581}">
      <dgm:prSet/>
      <dgm:spPr/>
      <dgm:t>
        <a:bodyPr/>
        <a:lstStyle/>
        <a:p>
          <a:endParaRPr lang="uk-UA"/>
        </a:p>
      </dgm:t>
    </dgm:pt>
    <dgm:pt modelId="{61FC60CD-BBF7-44E5-902F-4580B0700440}" type="sibTrans" cxnId="{E3FDF49B-EE02-42B5-9C16-36A8991C3581}">
      <dgm:prSet/>
      <dgm:spPr/>
      <dgm:t>
        <a:bodyPr/>
        <a:lstStyle/>
        <a:p>
          <a:endParaRPr lang="uk-UA"/>
        </a:p>
      </dgm:t>
    </dgm:pt>
    <dgm:pt modelId="{4920E5E9-61BA-4D72-BF8A-C7FB44AB7FCD}">
      <dgm:prSet phldrT="[Текст]" custT="1"/>
      <dgm:spPr/>
      <dgm:t>
        <a:bodyPr/>
        <a:lstStyle/>
        <a:p>
          <a:r>
            <a:rPr lang="ru-RU" sz="20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залучайте дітей до спільного вирішення проблем</a:t>
          </a:r>
          <a:endParaRPr lang="uk-UA" sz="2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A6E3EB-EA93-4CA0-B6F1-02AFC2C47494}" type="parTrans" cxnId="{8A55EF7A-7DD0-40C2-BD40-FE8954C4DCD9}">
      <dgm:prSet/>
      <dgm:spPr/>
      <dgm:t>
        <a:bodyPr/>
        <a:lstStyle/>
        <a:p>
          <a:endParaRPr lang="uk-UA"/>
        </a:p>
      </dgm:t>
    </dgm:pt>
    <dgm:pt modelId="{B1C53B89-9189-4BD2-8D61-8587D003A17B}" type="sibTrans" cxnId="{8A55EF7A-7DD0-40C2-BD40-FE8954C4DCD9}">
      <dgm:prSet/>
      <dgm:spPr/>
      <dgm:t>
        <a:bodyPr/>
        <a:lstStyle/>
        <a:p>
          <a:endParaRPr lang="uk-UA"/>
        </a:p>
      </dgm:t>
    </dgm:pt>
    <dgm:pt modelId="{07AB60E8-9419-411E-A6A3-15AAE1D4137D}">
      <dgm:prSet phldrT="[Текст]" custT="1"/>
      <dgm:spPr/>
      <dgm:t>
        <a:bodyPr/>
        <a:lstStyle/>
        <a:p>
          <a:r>
            <a:rPr lang="ru-RU" sz="20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залишайте їх питання без уваги</a:t>
          </a:r>
          <a:endParaRPr lang="uk-UA" sz="2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EAB394-AF37-4AB1-B650-2C73FA4D98BB}" type="parTrans" cxnId="{238F93F1-9682-4016-83A3-768851BFA74B}">
      <dgm:prSet/>
      <dgm:spPr/>
      <dgm:t>
        <a:bodyPr/>
        <a:lstStyle/>
        <a:p>
          <a:endParaRPr lang="uk-UA"/>
        </a:p>
      </dgm:t>
    </dgm:pt>
    <dgm:pt modelId="{E87D29D9-6F47-406E-9C37-BFF19E235A69}" type="sibTrans" cxnId="{238F93F1-9682-4016-83A3-768851BFA74B}">
      <dgm:prSet/>
      <dgm:spPr/>
      <dgm:t>
        <a:bodyPr/>
        <a:lstStyle/>
        <a:p>
          <a:endParaRPr lang="uk-UA"/>
        </a:p>
      </dgm:t>
    </dgm:pt>
    <dgm:pt modelId="{9DAAA7A8-6E9A-4886-9B28-6AA667AB2B99}">
      <dgm:prSet phldrT="[Текст]" custT="1"/>
      <dgm:spPr/>
      <dgm:t>
        <a:bodyPr/>
        <a:lstStyle/>
        <a:p>
          <a:r>
            <a:rPr lang="ru-RU" sz="20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дратуйтеся</a:t>
          </a:r>
          <a:endParaRPr lang="uk-UA" sz="2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0AB2E3-C88D-4D66-A943-A743A4EC2419}" type="parTrans" cxnId="{6B69D6B4-42D8-4756-90F9-23A49B1B8AA9}">
      <dgm:prSet/>
      <dgm:spPr/>
      <dgm:t>
        <a:bodyPr/>
        <a:lstStyle/>
        <a:p>
          <a:endParaRPr lang="uk-UA"/>
        </a:p>
      </dgm:t>
    </dgm:pt>
    <dgm:pt modelId="{96A420AC-D5E6-4A27-BCF7-A941D19FD243}" type="sibTrans" cxnId="{6B69D6B4-42D8-4756-90F9-23A49B1B8AA9}">
      <dgm:prSet/>
      <dgm:spPr/>
      <dgm:t>
        <a:bodyPr/>
        <a:lstStyle/>
        <a:p>
          <a:endParaRPr lang="uk-UA"/>
        </a:p>
      </dgm:t>
    </dgm:pt>
    <dgm:pt modelId="{467C443C-6A30-4A88-924C-96DB6676175F}">
      <dgm:prSet phldrT="[Текст]" custT="1"/>
      <dgm:spPr/>
      <dgm:t>
        <a:bodyPr/>
        <a:lstStyle/>
        <a:p>
          <a:r>
            <a:rPr lang="ru-RU" sz="20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стримуйте ініціативу</a:t>
          </a:r>
          <a:endParaRPr lang="uk-UA" sz="2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7EEDD3-435C-4306-BF8E-A94906C298DB}" type="parTrans" cxnId="{F42EAC01-52E1-46EF-9F76-5913CBF6BC93}">
      <dgm:prSet/>
      <dgm:spPr/>
      <dgm:t>
        <a:bodyPr/>
        <a:lstStyle/>
        <a:p>
          <a:endParaRPr lang="uk-UA"/>
        </a:p>
      </dgm:t>
    </dgm:pt>
    <dgm:pt modelId="{BD657C7A-8EA8-4F5C-B6BE-268670583A99}" type="sibTrans" cxnId="{F42EAC01-52E1-46EF-9F76-5913CBF6BC93}">
      <dgm:prSet/>
      <dgm:spPr/>
      <dgm:t>
        <a:bodyPr/>
        <a:lstStyle/>
        <a:p>
          <a:endParaRPr lang="uk-UA"/>
        </a:p>
      </dgm:t>
    </dgm:pt>
    <dgm:pt modelId="{535FAAB6-7799-4306-B6F7-5F9DFB95A854}">
      <dgm:prSet phldrT="[Текст]" custT="1"/>
      <dgm:spPr/>
      <dgm:t>
        <a:bodyPr/>
        <a:lstStyle/>
        <a:p>
          <a:r>
            <a:rPr lang="ru-RU" sz="20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допомагайте освоювати нові знання </a:t>
          </a:r>
          <a:endParaRPr lang="uk-UA" sz="2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B4120F-502A-48A6-B01B-393C4BB663E9}" type="parTrans" cxnId="{BAA71080-9980-492C-ACC8-F9A98D35D504}">
      <dgm:prSet/>
      <dgm:spPr/>
      <dgm:t>
        <a:bodyPr/>
        <a:lstStyle/>
        <a:p>
          <a:endParaRPr lang="uk-UA"/>
        </a:p>
      </dgm:t>
    </dgm:pt>
    <dgm:pt modelId="{9B2FD70B-C699-4B2F-9395-777525E5FE72}" type="sibTrans" cxnId="{BAA71080-9980-492C-ACC8-F9A98D35D504}">
      <dgm:prSet/>
      <dgm:spPr/>
      <dgm:t>
        <a:bodyPr/>
        <a:lstStyle/>
        <a:p>
          <a:endParaRPr lang="uk-UA"/>
        </a:p>
      </dgm:t>
    </dgm:pt>
    <dgm:pt modelId="{A59388B6-2E48-4D8F-9E2C-6EA44FFA05AA}">
      <dgm:prSet phldrT="[Текст]" custT="1"/>
      <dgm:spPr/>
      <dgm:t>
        <a:bodyPr/>
        <a:lstStyle/>
        <a:p>
          <a:r>
            <a:rPr lang="ru-RU" sz="20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лінуйтеся витратити час</a:t>
          </a:r>
          <a:endParaRPr lang="uk-UA" sz="2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100AB9-374A-4307-839C-304248BAB24C}" type="parTrans" cxnId="{166CB052-CF62-492A-9DCB-E8A48787501D}">
      <dgm:prSet/>
      <dgm:spPr/>
      <dgm:t>
        <a:bodyPr/>
        <a:lstStyle/>
        <a:p>
          <a:endParaRPr lang="uk-UA"/>
        </a:p>
      </dgm:t>
    </dgm:pt>
    <dgm:pt modelId="{83D9D8DF-4A36-46EC-B277-74FC2C5AFA08}" type="sibTrans" cxnId="{166CB052-CF62-492A-9DCB-E8A48787501D}">
      <dgm:prSet/>
      <dgm:spPr/>
      <dgm:t>
        <a:bodyPr/>
        <a:lstStyle/>
        <a:p>
          <a:endParaRPr lang="uk-UA"/>
        </a:p>
      </dgm:t>
    </dgm:pt>
    <dgm:pt modelId="{EC282347-D999-4768-8A08-10B74D7A1DC2}">
      <dgm:prSet phldrT="[Текст]" custT="1"/>
      <dgm:spPr/>
      <dgm:t>
        <a:bodyPr/>
        <a:lstStyle/>
        <a:p>
          <a:r>
            <a:rPr lang="ru-RU" sz="20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вчіть доводити справу до кінця</a:t>
          </a:r>
          <a:endParaRPr lang="uk-UA" sz="2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EFE1AF-C31D-4D1E-AFEC-76B080E37597}" type="parTrans" cxnId="{D5BC8918-4AF0-412B-8439-CEA4948F11BA}">
      <dgm:prSet/>
      <dgm:spPr/>
      <dgm:t>
        <a:bodyPr/>
        <a:lstStyle/>
        <a:p>
          <a:endParaRPr lang="uk-UA"/>
        </a:p>
      </dgm:t>
    </dgm:pt>
    <dgm:pt modelId="{0A4A00C1-9B32-4FB3-B065-D3ADC6D812C2}" type="sibTrans" cxnId="{D5BC8918-4AF0-412B-8439-CEA4948F11BA}">
      <dgm:prSet/>
      <dgm:spPr/>
      <dgm:t>
        <a:bodyPr/>
        <a:lstStyle/>
        <a:p>
          <a:endParaRPr lang="uk-UA"/>
        </a:p>
      </dgm:t>
    </dgm:pt>
    <dgm:pt modelId="{05BE87E9-4060-4CE4-AED5-6FBA8E05E616}" type="pres">
      <dgm:prSet presAssocID="{1BD127C0-8960-4664-A974-B2F936273E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7B0A85-4AA6-457E-AE4B-FB143F8B0A64}" type="pres">
      <dgm:prSet presAssocID="{EC282347-D999-4768-8A08-10B74D7A1DC2}" presName="boxAndChildren" presStyleCnt="0"/>
      <dgm:spPr/>
    </dgm:pt>
    <dgm:pt modelId="{841B746A-0F45-401F-8667-6DF4FC55EA62}" type="pres">
      <dgm:prSet presAssocID="{EC282347-D999-4768-8A08-10B74D7A1DC2}" presName="parentTextBox" presStyleLbl="node1" presStyleIdx="0" presStyleCnt="8"/>
      <dgm:spPr/>
      <dgm:t>
        <a:bodyPr/>
        <a:lstStyle/>
        <a:p>
          <a:endParaRPr lang="uk-UA"/>
        </a:p>
      </dgm:t>
    </dgm:pt>
    <dgm:pt modelId="{FC9C793F-1906-44A6-BB54-09BF4AFEF8AD}" type="pres">
      <dgm:prSet presAssocID="{96A420AC-D5E6-4A27-BCF7-A941D19FD243}" presName="sp" presStyleCnt="0"/>
      <dgm:spPr/>
    </dgm:pt>
    <dgm:pt modelId="{3CB48126-9A5D-4003-BEA6-E8C95B2AC8C6}" type="pres">
      <dgm:prSet presAssocID="{9DAAA7A8-6E9A-4886-9B28-6AA667AB2B99}" presName="arrowAndChildren" presStyleCnt="0"/>
      <dgm:spPr/>
    </dgm:pt>
    <dgm:pt modelId="{A4B72FD1-C973-418F-8D14-D01C5275BB69}" type="pres">
      <dgm:prSet presAssocID="{9DAAA7A8-6E9A-4886-9B28-6AA667AB2B99}" presName="parentTextArrow" presStyleLbl="node1" presStyleIdx="1" presStyleCnt="8"/>
      <dgm:spPr/>
      <dgm:t>
        <a:bodyPr/>
        <a:lstStyle/>
        <a:p>
          <a:endParaRPr lang="uk-UA"/>
        </a:p>
      </dgm:t>
    </dgm:pt>
    <dgm:pt modelId="{56BBA551-E823-4990-A50E-EB16823C5CBC}" type="pres">
      <dgm:prSet presAssocID="{83D9D8DF-4A36-46EC-B277-74FC2C5AFA08}" presName="sp" presStyleCnt="0"/>
      <dgm:spPr/>
    </dgm:pt>
    <dgm:pt modelId="{0E6E1425-53C3-4497-9827-1BA7FCF5C370}" type="pres">
      <dgm:prSet presAssocID="{A59388B6-2E48-4D8F-9E2C-6EA44FFA05AA}" presName="arrowAndChildren" presStyleCnt="0"/>
      <dgm:spPr/>
    </dgm:pt>
    <dgm:pt modelId="{69ECD25C-300E-4F45-843B-C0CF6E9B0A81}" type="pres">
      <dgm:prSet presAssocID="{A59388B6-2E48-4D8F-9E2C-6EA44FFA05AA}" presName="parentTextArrow" presStyleLbl="node1" presStyleIdx="2" presStyleCnt="8"/>
      <dgm:spPr/>
      <dgm:t>
        <a:bodyPr/>
        <a:lstStyle/>
        <a:p>
          <a:endParaRPr lang="uk-UA"/>
        </a:p>
      </dgm:t>
    </dgm:pt>
    <dgm:pt modelId="{CBD5127B-3AE1-453F-8A17-55BA60B2C641}" type="pres">
      <dgm:prSet presAssocID="{9B2FD70B-C699-4B2F-9395-777525E5FE72}" presName="sp" presStyleCnt="0"/>
      <dgm:spPr/>
    </dgm:pt>
    <dgm:pt modelId="{9780A170-CCF4-455A-AD44-C41B33EBEAA3}" type="pres">
      <dgm:prSet presAssocID="{535FAAB6-7799-4306-B6F7-5F9DFB95A854}" presName="arrowAndChildren" presStyleCnt="0"/>
      <dgm:spPr/>
    </dgm:pt>
    <dgm:pt modelId="{B9FA6B85-0E95-4A72-B50D-1DE2DD98E470}" type="pres">
      <dgm:prSet presAssocID="{535FAAB6-7799-4306-B6F7-5F9DFB95A854}" presName="parentTextArrow" presStyleLbl="node1" presStyleIdx="3" presStyleCnt="8"/>
      <dgm:spPr/>
      <dgm:t>
        <a:bodyPr/>
        <a:lstStyle/>
        <a:p>
          <a:endParaRPr lang="uk-UA"/>
        </a:p>
      </dgm:t>
    </dgm:pt>
    <dgm:pt modelId="{1B1E550E-9476-4407-BE33-46D2F5D5D3A3}" type="pres">
      <dgm:prSet presAssocID="{BD657C7A-8EA8-4F5C-B6BE-268670583A99}" presName="sp" presStyleCnt="0"/>
      <dgm:spPr/>
    </dgm:pt>
    <dgm:pt modelId="{81913570-0453-4AC7-B307-ED96617E5885}" type="pres">
      <dgm:prSet presAssocID="{467C443C-6A30-4A88-924C-96DB6676175F}" presName="arrowAndChildren" presStyleCnt="0"/>
      <dgm:spPr/>
    </dgm:pt>
    <dgm:pt modelId="{34B17D9E-9702-4CB4-BBBB-E6B7514ED99A}" type="pres">
      <dgm:prSet presAssocID="{467C443C-6A30-4A88-924C-96DB6676175F}" presName="parentTextArrow" presStyleLbl="node1" presStyleIdx="4" presStyleCnt="8" custLinFactNeighborY="-1586"/>
      <dgm:spPr/>
      <dgm:t>
        <a:bodyPr/>
        <a:lstStyle/>
        <a:p>
          <a:endParaRPr lang="uk-UA"/>
        </a:p>
      </dgm:t>
    </dgm:pt>
    <dgm:pt modelId="{33DAD0A5-DFE4-4F3E-B595-23DF7BE3F527}" type="pres">
      <dgm:prSet presAssocID="{E87D29D9-6F47-406E-9C37-BFF19E235A69}" presName="sp" presStyleCnt="0"/>
      <dgm:spPr/>
    </dgm:pt>
    <dgm:pt modelId="{D663CE96-9EBC-4AEA-861F-28798746DEB0}" type="pres">
      <dgm:prSet presAssocID="{07AB60E8-9419-411E-A6A3-15AAE1D4137D}" presName="arrowAndChildren" presStyleCnt="0"/>
      <dgm:spPr/>
    </dgm:pt>
    <dgm:pt modelId="{80972473-9B20-4AF0-BEEE-11C05CB4902F}" type="pres">
      <dgm:prSet presAssocID="{07AB60E8-9419-411E-A6A3-15AAE1D4137D}" presName="parentTextArrow" presStyleLbl="node1" presStyleIdx="5" presStyleCnt="8"/>
      <dgm:spPr/>
      <dgm:t>
        <a:bodyPr/>
        <a:lstStyle/>
        <a:p>
          <a:endParaRPr lang="uk-UA"/>
        </a:p>
      </dgm:t>
    </dgm:pt>
    <dgm:pt modelId="{AB2DD3B5-3EB6-4708-A3E1-003657B871AD}" type="pres">
      <dgm:prSet presAssocID="{B1C53B89-9189-4BD2-8D61-8587D003A17B}" presName="sp" presStyleCnt="0"/>
      <dgm:spPr/>
    </dgm:pt>
    <dgm:pt modelId="{92DCC527-174B-4DC9-89E0-5457740B5271}" type="pres">
      <dgm:prSet presAssocID="{4920E5E9-61BA-4D72-BF8A-C7FB44AB7FCD}" presName="arrowAndChildren" presStyleCnt="0"/>
      <dgm:spPr/>
    </dgm:pt>
    <dgm:pt modelId="{3826215C-09DF-484F-9D8D-36F4B192ED29}" type="pres">
      <dgm:prSet presAssocID="{4920E5E9-61BA-4D72-BF8A-C7FB44AB7FCD}" presName="parentTextArrow" presStyleLbl="node1" presStyleIdx="6" presStyleCnt="8"/>
      <dgm:spPr/>
      <dgm:t>
        <a:bodyPr/>
        <a:lstStyle/>
        <a:p>
          <a:endParaRPr lang="uk-UA"/>
        </a:p>
      </dgm:t>
    </dgm:pt>
    <dgm:pt modelId="{99721C77-E699-4382-8015-51FD81C2893A}" type="pres">
      <dgm:prSet presAssocID="{61FC60CD-BBF7-44E5-902F-4580B0700440}" presName="sp" presStyleCnt="0"/>
      <dgm:spPr/>
    </dgm:pt>
    <dgm:pt modelId="{6D63716B-9D18-4676-8633-C8126A895A0F}" type="pres">
      <dgm:prSet presAssocID="{DDC409CD-2558-4995-8852-C6B8B777BFF7}" presName="arrowAndChildren" presStyleCnt="0"/>
      <dgm:spPr/>
    </dgm:pt>
    <dgm:pt modelId="{FEA24367-4352-436B-87CF-8D7F69016B57}" type="pres">
      <dgm:prSet presAssocID="{DDC409CD-2558-4995-8852-C6B8B777BFF7}" presName="parentTextArrow" presStyleLbl="node1" presStyleIdx="7" presStyleCnt="8"/>
      <dgm:spPr/>
      <dgm:t>
        <a:bodyPr/>
        <a:lstStyle/>
        <a:p>
          <a:endParaRPr lang="uk-UA"/>
        </a:p>
      </dgm:t>
    </dgm:pt>
  </dgm:ptLst>
  <dgm:cxnLst>
    <dgm:cxn modelId="{8FE93391-A878-4904-ACD0-14C113C9A165}" type="presOf" srcId="{4920E5E9-61BA-4D72-BF8A-C7FB44AB7FCD}" destId="{3826215C-09DF-484F-9D8D-36F4B192ED29}" srcOrd="0" destOrd="0" presId="urn:microsoft.com/office/officeart/2005/8/layout/process4"/>
    <dgm:cxn modelId="{238F93F1-9682-4016-83A3-768851BFA74B}" srcId="{1BD127C0-8960-4664-A974-B2F936273EFC}" destId="{07AB60E8-9419-411E-A6A3-15AAE1D4137D}" srcOrd="2" destOrd="0" parTransId="{27EAB394-AF37-4AB1-B650-2C73FA4D98BB}" sibTransId="{E87D29D9-6F47-406E-9C37-BFF19E235A69}"/>
    <dgm:cxn modelId="{CD9E0DBF-53D0-444E-85B4-EF3210DC2A0A}" type="presOf" srcId="{07AB60E8-9419-411E-A6A3-15AAE1D4137D}" destId="{80972473-9B20-4AF0-BEEE-11C05CB4902F}" srcOrd="0" destOrd="0" presId="urn:microsoft.com/office/officeart/2005/8/layout/process4"/>
    <dgm:cxn modelId="{7068F9D7-6C80-4D01-8EA3-FF59120214C1}" type="presOf" srcId="{467C443C-6A30-4A88-924C-96DB6676175F}" destId="{34B17D9E-9702-4CB4-BBBB-E6B7514ED99A}" srcOrd="0" destOrd="0" presId="urn:microsoft.com/office/officeart/2005/8/layout/process4"/>
    <dgm:cxn modelId="{F42EAC01-52E1-46EF-9F76-5913CBF6BC93}" srcId="{1BD127C0-8960-4664-A974-B2F936273EFC}" destId="{467C443C-6A30-4A88-924C-96DB6676175F}" srcOrd="3" destOrd="0" parTransId="{6C7EEDD3-435C-4306-BF8E-A94906C298DB}" sibTransId="{BD657C7A-8EA8-4F5C-B6BE-268670583A99}"/>
    <dgm:cxn modelId="{6B69D6B4-42D8-4756-90F9-23A49B1B8AA9}" srcId="{1BD127C0-8960-4664-A974-B2F936273EFC}" destId="{9DAAA7A8-6E9A-4886-9B28-6AA667AB2B99}" srcOrd="6" destOrd="0" parTransId="{240AB2E3-C88D-4D66-A943-A743A4EC2419}" sibTransId="{96A420AC-D5E6-4A27-BCF7-A941D19FD243}"/>
    <dgm:cxn modelId="{8A55EF7A-7DD0-40C2-BD40-FE8954C4DCD9}" srcId="{1BD127C0-8960-4664-A974-B2F936273EFC}" destId="{4920E5E9-61BA-4D72-BF8A-C7FB44AB7FCD}" srcOrd="1" destOrd="0" parTransId="{58A6E3EB-EA93-4CA0-B6F1-02AFC2C47494}" sibTransId="{B1C53B89-9189-4BD2-8D61-8587D003A17B}"/>
    <dgm:cxn modelId="{5F9707DE-61CA-4F09-9B89-76DCF727B8F1}" type="presOf" srcId="{A59388B6-2E48-4D8F-9E2C-6EA44FFA05AA}" destId="{69ECD25C-300E-4F45-843B-C0CF6E9B0A81}" srcOrd="0" destOrd="0" presId="urn:microsoft.com/office/officeart/2005/8/layout/process4"/>
    <dgm:cxn modelId="{FF2F3688-8A8D-484A-9612-CE22ED114BD4}" type="presOf" srcId="{DDC409CD-2558-4995-8852-C6B8B777BFF7}" destId="{FEA24367-4352-436B-87CF-8D7F69016B57}" srcOrd="0" destOrd="0" presId="urn:microsoft.com/office/officeart/2005/8/layout/process4"/>
    <dgm:cxn modelId="{D5BC8918-4AF0-412B-8439-CEA4948F11BA}" srcId="{1BD127C0-8960-4664-A974-B2F936273EFC}" destId="{EC282347-D999-4768-8A08-10B74D7A1DC2}" srcOrd="7" destOrd="0" parTransId="{A1EFE1AF-C31D-4D1E-AFEC-76B080E37597}" sibTransId="{0A4A00C1-9B32-4FB3-B065-D3ADC6D812C2}"/>
    <dgm:cxn modelId="{5BD32940-D10D-4BAF-9BD3-A6D6043AC795}" type="presOf" srcId="{535FAAB6-7799-4306-B6F7-5F9DFB95A854}" destId="{B9FA6B85-0E95-4A72-B50D-1DE2DD98E470}" srcOrd="0" destOrd="0" presId="urn:microsoft.com/office/officeart/2005/8/layout/process4"/>
    <dgm:cxn modelId="{B4AE0C5B-EAE5-4072-9ED0-AEDAF3DE9D0C}" type="presOf" srcId="{EC282347-D999-4768-8A08-10B74D7A1DC2}" destId="{841B746A-0F45-401F-8667-6DF4FC55EA62}" srcOrd="0" destOrd="0" presId="urn:microsoft.com/office/officeart/2005/8/layout/process4"/>
    <dgm:cxn modelId="{BAA71080-9980-492C-ACC8-F9A98D35D504}" srcId="{1BD127C0-8960-4664-A974-B2F936273EFC}" destId="{535FAAB6-7799-4306-B6F7-5F9DFB95A854}" srcOrd="4" destOrd="0" parTransId="{17B4120F-502A-48A6-B01B-393C4BB663E9}" sibTransId="{9B2FD70B-C699-4B2F-9395-777525E5FE72}"/>
    <dgm:cxn modelId="{166CB052-CF62-492A-9DCB-E8A48787501D}" srcId="{1BD127C0-8960-4664-A974-B2F936273EFC}" destId="{A59388B6-2E48-4D8F-9E2C-6EA44FFA05AA}" srcOrd="5" destOrd="0" parTransId="{FC100AB9-374A-4307-839C-304248BAB24C}" sibTransId="{83D9D8DF-4A36-46EC-B277-74FC2C5AFA08}"/>
    <dgm:cxn modelId="{E3FDF49B-EE02-42B5-9C16-36A8991C3581}" srcId="{1BD127C0-8960-4664-A974-B2F936273EFC}" destId="{DDC409CD-2558-4995-8852-C6B8B777BFF7}" srcOrd="0" destOrd="0" parTransId="{509FF7C3-6BDE-4FAE-AEF3-BB3FDD5B4623}" sibTransId="{61FC60CD-BBF7-44E5-902F-4580B0700440}"/>
    <dgm:cxn modelId="{1BABD019-DCFB-46B4-B4EF-E29606BCE639}" type="presOf" srcId="{1BD127C0-8960-4664-A974-B2F936273EFC}" destId="{05BE87E9-4060-4CE4-AED5-6FBA8E05E616}" srcOrd="0" destOrd="0" presId="urn:microsoft.com/office/officeart/2005/8/layout/process4"/>
    <dgm:cxn modelId="{53FBD34E-1F14-4A3D-997D-A64B10E7212C}" type="presOf" srcId="{9DAAA7A8-6E9A-4886-9B28-6AA667AB2B99}" destId="{A4B72FD1-C973-418F-8D14-D01C5275BB69}" srcOrd="0" destOrd="0" presId="urn:microsoft.com/office/officeart/2005/8/layout/process4"/>
    <dgm:cxn modelId="{EC86D753-AC2F-4CBE-AE8E-9AC9206E5616}" type="presParOf" srcId="{05BE87E9-4060-4CE4-AED5-6FBA8E05E616}" destId="{017B0A85-4AA6-457E-AE4B-FB143F8B0A64}" srcOrd="0" destOrd="0" presId="urn:microsoft.com/office/officeart/2005/8/layout/process4"/>
    <dgm:cxn modelId="{7FD1B354-44C1-46C9-969B-C049E390DB76}" type="presParOf" srcId="{017B0A85-4AA6-457E-AE4B-FB143F8B0A64}" destId="{841B746A-0F45-401F-8667-6DF4FC55EA62}" srcOrd="0" destOrd="0" presId="urn:microsoft.com/office/officeart/2005/8/layout/process4"/>
    <dgm:cxn modelId="{1ADE30CD-EEA8-4642-BED6-1561FC5A2BDE}" type="presParOf" srcId="{05BE87E9-4060-4CE4-AED5-6FBA8E05E616}" destId="{FC9C793F-1906-44A6-BB54-09BF4AFEF8AD}" srcOrd="1" destOrd="0" presId="urn:microsoft.com/office/officeart/2005/8/layout/process4"/>
    <dgm:cxn modelId="{B88FA206-53D5-4944-A988-54F0DB3F95D3}" type="presParOf" srcId="{05BE87E9-4060-4CE4-AED5-6FBA8E05E616}" destId="{3CB48126-9A5D-4003-BEA6-E8C95B2AC8C6}" srcOrd="2" destOrd="0" presId="urn:microsoft.com/office/officeart/2005/8/layout/process4"/>
    <dgm:cxn modelId="{A44E00FB-12B3-47EE-9AE3-10FBC485392F}" type="presParOf" srcId="{3CB48126-9A5D-4003-BEA6-E8C95B2AC8C6}" destId="{A4B72FD1-C973-418F-8D14-D01C5275BB69}" srcOrd="0" destOrd="0" presId="urn:microsoft.com/office/officeart/2005/8/layout/process4"/>
    <dgm:cxn modelId="{36BAD8A0-C2BD-43DE-87C8-53EE56137657}" type="presParOf" srcId="{05BE87E9-4060-4CE4-AED5-6FBA8E05E616}" destId="{56BBA551-E823-4990-A50E-EB16823C5CBC}" srcOrd="3" destOrd="0" presId="urn:microsoft.com/office/officeart/2005/8/layout/process4"/>
    <dgm:cxn modelId="{E8DA9D21-871A-470F-8C93-4B4E94165299}" type="presParOf" srcId="{05BE87E9-4060-4CE4-AED5-6FBA8E05E616}" destId="{0E6E1425-53C3-4497-9827-1BA7FCF5C370}" srcOrd="4" destOrd="0" presId="urn:microsoft.com/office/officeart/2005/8/layout/process4"/>
    <dgm:cxn modelId="{AA6B1F52-E72D-4650-AE31-BA08DE27D24B}" type="presParOf" srcId="{0E6E1425-53C3-4497-9827-1BA7FCF5C370}" destId="{69ECD25C-300E-4F45-843B-C0CF6E9B0A81}" srcOrd="0" destOrd="0" presId="urn:microsoft.com/office/officeart/2005/8/layout/process4"/>
    <dgm:cxn modelId="{D2BE0D32-A2B2-4723-976D-FE50934F7F72}" type="presParOf" srcId="{05BE87E9-4060-4CE4-AED5-6FBA8E05E616}" destId="{CBD5127B-3AE1-453F-8A17-55BA60B2C641}" srcOrd="5" destOrd="0" presId="urn:microsoft.com/office/officeart/2005/8/layout/process4"/>
    <dgm:cxn modelId="{47E797E8-5BD9-4949-B218-124AFC63EC37}" type="presParOf" srcId="{05BE87E9-4060-4CE4-AED5-6FBA8E05E616}" destId="{9780A170-CCF4-455A-AD44-C41B33EBEAA3}" srcOrd="6" destOrd="0" presId="urn:microsoft.com/office/officeart/2005/8/layout/process4"/>
    <dgm:cxn modelId="{2D3BB25D-45A0-4BC0-9068-36ED5E62167B}" type="presParOf" srcId="{9780A170-CCF4-455A-AD44-C41B33EBEAA3}" destId="{B9FA6B85-0E95-4A72-B50D-1DE2DD98E470}" srcOrd="0" destOrd="0" presId="urn:microsoft.com/office/officeart/2005/8/layout/process4"/>
    <dgm:cxn modelId="{D50380A9-6A47-4444-A41D-3279A8FBD7D6}" type="presParOf" srcId="{05BE87E9-4060-4CE4-AED5-6FBA8E05E616}" destId="{1B1E550E-9476-4407-BE33-46D2F5D5D3A3}" srcOrd="7" destOrd="0" presId="urn:microsoft.com/office/officeart/2005/8/layout/process4"/>
    <dgm:cxn modelId="{DF1B11C4-6CAB-44F1-A57D-E1B224D91155}" type="presParOf" srcId="{05BE87E9-4060-4CE4-AED5-6FBA8E05E616}" destId="{81913570-0453-4AC7-B307-ED96617E5885}" srcOrd="8" destOrd="0" presId="urn:microsoft.com/office/officeart/2005/8/layout/process4"/>
    <dgm:cxn modelId="{865B5F55-0A53-462B-9A1B-4CDE4B993C6B}" type="presParOf" srcId="{81913570-0453-4AC7-B307-ED96617E5885}" destId="{34B17D9E-9702-4CB4-BBBB-E6B7514ED99A}" srcOrd="0" destOrd="0" presId="urn:microsoft.com/office/officeart/2005/8/layout/process4"/>
    <dgm:cxn modelId="{ED713138-2809-48F8-A661-7FAFB5420100}" type="presParOf" srcId="{05BE87E9-4060-4CE4-AED5-6FBA8E05E616}" destId="{33DAD0A5-DFE4-4F3E-B595-23DF7BE3F527}" srcOrd="9" destOrd="0" presId="urn:microsoft.com/office/officeart/2005/8/layout/process4"/>
    <dgm:cxn modelId="{E3E5975E-9F42-4DC1-A43B-1FE6891EA88F}" type="presParOf" srcId="{05BE87E9-4060-4CE4-AED5-6FBA8E05E616}" destId="{D663CE96-9EBC-4AEA-861F-28798746DEB0}" srcOrd="10" destOrd="0" presId="urn:microsoft.com/office/officeart/2005/8/layout/process4"/>
    <dgm:cxn modelId="{34135C8A-3E4B-44A4-83D0-1FAB901AF1A3}" type="presParOf" srcId="{D663CE96-9EBC-4AEA-861F-28798746DEB0}" destId="{80972473-9B20-4AF0-BEEE-11C05CB4902F}" srcOrd="0" destOrd="0" presId="urn:microsoft.com/office/officeart/2005/8/layout/process4"/>
    <dgm:cxn modelId="{D6621187-7667-4125-8630-88AAB7C9ABCB}" type="presParOf" srcId="{05BE87E9-4060-4CE4-AED5-6FBA8E05E616}" destId="{AB2DD3B5-3EB6-4708-A3E1-003657B871AD}" srcOrd="11" destOrd="0" presId="urn:microsoft.com/office/officeart/2005/8/layout/process4"/>
    <dgm:cxn modelId="{DA7A3790-90B0-4A6A-AB31-2BDB4547B59C}" type="presParOf" srcId="{05BE87E9-4060-4CE4-AED5-6FBA8E05E616}" destId="{92DCC527-174B-4DC9-89E0-5457740B5271}" srcOrd="12" destOrd="0" presId="urn:microsoft.com/office/officeart/2005/8/layout/process4"/>
    <dgm:cxn modelId="{036F43D5-3FB6-4F6C-AC06-E74E3B310321}" type="presParOf" srcId="{92DCC527-174B-4DC9-89E0-5457740B5271}" destId="{3826215C-09DF-484F-9D8D-36F4B192ED29}" srcOrd="0" destOrd="0" presId="urn:microsoft.com/office/officeart/2005/8/layout/process4"/>
    <dgm:cxn modelId="{9D739650-5279-4AA5-91BB-5D013CC58EAC}" type="presParOf" srcId="{05BE87E9-4060-4CE4-AED5-6FBA8E05E616}" destId="{99721C77-E699-4382-8015-51FD81C2893A}" srcOrd="13" destOrd="0" presId="urn:microsoft.com/office/officeart/2005/8/layout/process4"/>
    <dgm:cxn modelId="{6BC9B835-1ABA-4FA1-9684-687675229D97}" type="presParOf" srcId="{05BE87E9-4060-4CE4-AED5-6FBA8E05E616}" destId="{6D63716B-9D18-4676-8633-C8126A895A0F}" srcOrd="14" destOrd="0" presId="urn:microsoft.com/office/officeart/2005/8/layout/process4"/>
    <dgm:cxn modelId="{70C86D17-FCAB-4FDD-B24A-F92D742282FC}" type="presParOf" srcId="{6D63716B-9D18-4676-8633-C8126A895A0F}" destId="{FEA24367-4352-436B-87CF-8D7F69016B5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C68904-9C3D-407A-8677-F31FD3C9900D}">
      <dsp:nvSpPr>
        <dsp:cNvPr id="0" name=""/>
        <dsp:cNvSpPr/>
      </dsp:nvSpPr>
      <dsp:spPr>
        <a:xfrm>
          <a:off x="3685909" y="0"/>
          <a:ext cx="1053117" cy="612068"/>
        </a:xfrm>
        <a:prstGeom prst="trapezoid">
          <a:avLst>
            <a:gd name="adj" fmla="val 86029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Лекторії</a:t>
          </a:r>
          <a:endParaRPr lang="ru-RU" sz="1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85909" y="0"/>
        <a:ext cx="1053117" cy="612068"/>
      </dsp:txXfrm>
    </dsp:sp>
    <dsp:sp modelId="{0288133B-2571-4506-99CA-8232FFF9595B}">
      <dsp:nvSpPr>
        <dsp:cNvPr id="0" name=""/>
        <dsp:cNvSpPr/>
      </dsp:nvSpPr>
      <dsp:spPr>
        <a:xfrm>
          <a:off x="3159351" y="612068"/>
          <a:ext cx="2106234" cy="612068"/>
        </a:xfrm>
        <a:prstGeom prst="trapezoid">
          <a:avLst>
            <a:gd name="adj" fmla="val 86029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Анкетування</a:t>
          </a:r>
          <a:endParaRPr lang="ru-RU" sz="1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27941" y="612068"/>
        <a:ext cx="1369052" cy="612068"/>
      </dsp:txXfrm>
    </dsp:sp>
    <dsp:sp modelId="{ED25101E-FB9E-4E34-BA63-3FD51DB96070}">
      <dsp:nvSpPr>
        <dsp:cNvPr id="0" name=""/>
        <dsp:cNvSpPr/>
      </dsp:nvSpPr>
      <dsp:spPr>
        <a:xfrm>
          <a:off x="2632792" y="1224136"/>
          <a:ext cx="3159351" cy="612068"/>
        </a:xfrm>
        <a:prstGeom prst="trapezoid">
          <a:avLst>
            <a:gd name="adj" fmla="val 86029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Батьківські збори</a:t>
          </a:r>
          <a:endParaRPr lang="ru-RU" sz="1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85678" y="1224136"/>
        <a:ext cx="2053578" cy="612068"/>
      </dsp:txXfrm>
    </dsp:sp>
    <dsp:sp modelId="{9539E844-38D6-440E-A3AC-35C7F2E5FD04}">
      <dsp:nvSpPr>
        <dsp:cNvPr id="0" name=""/>
        <dsp:cNvSpPr/>
      </dsp:nvSpPr>
      <dsp:spPr>
        <a:xfrm>
          <a:off x="2106234" y="1836204"/>
          <a:ext cx="4212468" cy="612068"/>
        </a:xfrm>
        <a:prstGeom prst="trapezoid">
          <a:avLst>
            <a:gd name="adj" fmla="val 86029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Робота психолога</a:t>
          </a:r>
          <a:endParaRPr lang="ru-RU" sz="1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43415" y="1836204"/>
        <a:ext cx="2738104" cy="612068"/>
      </dsp:txXfrm>
    </dsp:sp>
    <dsp:sp modelId="{DDED221F-0868-4838-BBB3-E0853AB4E72A}">
      <dsp:nvSpPr>
        <dsp:cNvPr id="0" name=""/>
        <dsp:cNvSpPr/>
      </dsp:nvSpPr>
      <dsp:spPr>
        <a:xfrm>
          <a:off x="1579675" y="2448272"/>
          <a:ext cx="5265585" cy="612068"/>
        </a:xfrm>
        <a:prstGeom prst="trapezoid">
          <a:avLst>
            <a:gd name="adj" fmla="val 86029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Відвідування родин дома</a:t>
          </a:r>
          <a:endParaRPr lang="ru-RU" sz="1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01152" y="2448272"/>
        <a:ext cx="3422630" cy="612068"/>
      </dsp:txXfrm>
    </dsp:sp>
    <dsp:sp modelId="{DE65BF20-941A-42EA-89F4-51F07D32EA06}">
      <dsp:nvSpPr>
        <dsp:cNvPr id="0" name=""/>
        <dsp:cNvSpPr/>
      </dsp:nvSpPr>
      <dsp:spPr>
        <a:xfrm>
          <a:off x="1053117" y="3060340"/>
          <a:ext cx="6318702" cy="612068"/>
        </a:xfrm>
        <a:prstGeom prst="trapezoid">
          <a:avLst>
            <a:gd name="adj" fmla="val 86029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Чергування батьків  у школі</a:t>
          </a:r>
          <a:endParaRPr lang="ru-RU" sz="1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58889" y="3060340"/>
        <a:ext cx="4107156" cy="612068"/>
      </dsp:txXfrm>
    </dsp:sp>
    <dsp:sp modelId="{15300E4A-BD48-4F4B-84FB-297AFCF04CC6}">
      <dsp:nvSpPr>
        <dsp:cNvPr id="0" name=""/>
        <dsp:cNvSpPr/>
      </dsp:nvSpPr>
      <dsp:spPr>
        <a:xfrm>
          <a:off x="526558" y="3672408"/>
          <a:ext cx="7371819" cy="612068"/>
        </a:xfrm>
        <a:prstGeom prst="trapezoid">
          <a:avLst>
            <a:gd name="adj" fmla="val 86029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День відкритих дверей</a:t>
          </a:r>
          <a:endParaRPr lang="ru-RU" sz="1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16626" y="3672408"/>
        <a:ext cx="4791682" cy="612068"/>
      </dsp:txXfrm>
    </dsp:sp>
    <dsp:sp modelId="{00039D2C-5D0A-4DBA-8BBE-1C29838592BD}">
      <dsp:nvSpPr>
        <dsp:cNvPr id="0" name=""/>
        <dsp:cNvSpPr/>
      </dsp:nvSpPr>
      <dsp:spPr>
        <a:xfrm>
          <a:off x="0" y="4284476"/>
          <a:ext cx="8424936" cy="612068"/>
        </a:xfrm>
        <a:prstGeom prst="trapezoid">
          <a:avLst>
            <a:gd name="adj" fmla="val 86029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Конференції</a:t>
          </a:r>
          <a:endParaRPr lang="ru-RU" sz="20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74363" y="4284476"/>
        <a:ext cx="5476208" cy="6120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C99F54-CC91-4E4C-A519-D62AAE6BB496}">
      <dsp:nvSpPr>
        <dsp:cNvPr id="0" name=""/>
        <dsp:cNvSpPr/>
      </dsp:nvSpPr>
      <dsp:spPr>
        <a:xfrm>
          <a:off x="2160253" y="519847"/>
          <a:ext cx="4247322" cy="4247322"/>
        </a:xfrm>
        <a:prstGeom prst="pie">
          <a:avLst>
            <a:gd name="adj1" fmla="val 16200000"/>
            <a:gd name="adj2" fmla="val 19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Проведен-ня</a:t>
          </a:r>
          <a:r>
            <a:rPr lang="uk-UA" sz="16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1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свят</a:t>
          </a:r>
          <a:endParaRPr lang="ru-RU" sz="16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29421" y="974918"/>
        <a:ext cx="1238802" cy="910140"/>
      </dsp:txXfrm>
    </dsp:sp>
    <dsp:sp modelId="{B3D877DB-50F6-4821-8757-B0918CCF79CC}">
      <dsp:nvSpPr>
        <dsp:cNvPr id="0" name=""/>
        <dsp:cNvSpPr/>
      </dsp:nvSpPr>
      <dsp:spPr>
        <a:xfrm>
          <a:off x="2133614" y="513976"/>
          <a:ext cx="4247322" cy="4247322"/>
        </a:xfrm>
        <a:prstGeom prst="pie">
          <a:avLst>
            <a:gd name="adj1" fmla="val 198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Творчі роботи</a:t>
          </a:r>
          <a:endParaRPr lang="ru-RU" sz="1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41007" y="2207849"/>
        <a:ext cx="1284309" cy="859577"/>
      </dsp:txXfrm>
    </dsp:sp>
    <dsp:sp modelId="{0BF85F6D-E605-4E54-BE8D-AD36F0A40BA9}">
      <dsp:nvSpPr>
        <dsp:cNvPr id="0" name=""/>
        <dsp:cNvSpPr/>
      </dsp:nvSpPr>
      <dsp:spPr>
        <a:xfrm>
          <a:off x="2133614" y="513976"/>
          <a:ext cx="4247322" cy="4247322"/>
        </a:xfrm>
        <a:prstGeom prst="pie">
          <a:avLst>
            <a:gd name="adj1" fmla="val 180000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Дні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здоров я</a:t>
          </a:r>
          <a:endParaRPr lang="ru-RU" sz="1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02782" y="3396088"/>
        <a:ext cx="1238802" cy="910140"/>
      </dsp:txXfrm>
    </dsp:sp>
    <dsp:sp modelId="{CBA3DA4D-36D2-491D-8A3C-803B08B56782}">
      <dsp:nvSpPr>
        <dsp:cNvPr id="0" name=""/>
        <dsp:cNvSpPr/>
      </dsp:nvSpPr>
      <dsp:spPr>
        <a:xfrm>
          <a:off x="2133614" y="513976"/>
          <a:ext cx="4247322" cy="4247322"/>
        </a:xfrm>
        <a:prstGeom prst="pie">
          <a:avLst>
            <a:gd name="adj1" fmla="val 54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Класні години</a:t>
          </a:r>
          <a:endParaRPr lang="ru-RU" sz="1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72966" y="3396088"/>
        <a:ext cx="1238802" cy="910140"/>
      </dsp:txXfrm>
    </dsp:sp>
    <dsp:sp modelId="{4CCA42BC-CCF1-4B05-8C34-ED47036CF6D8}">
      <dsp:nvSpPr>
        <dsp:cNvPr id="0" name=""/>
        <dsp:cNvSpPr/>
      </dsp:nvSpPr>
      <dsp:spPr>
        <a:xfrm>
          <a:off x="2133614" y="513976"/>
          <a:ext cx="4247322" cy="4247322"/>
        </a:xfrm>
        <a:prstGeom prst="pie">
          <a:avLst>
            <a:gd name="adj1" fmla="val 9000000"/>
            <a:gd name="adj2" fmla="val 126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Екскурсії з участю батьків</a:t>
          </a:r>
          <a:endParaRPr lang="ru-RU" sz="1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99347" y="2207849"/>
        <a:ext cx="1284309" cy="859577"/>
      </dsp:txXfrm>
    </dsp:sp>
    <dsp:sp modelId="{1D3DCD9A-6D08-474A-A2F8-DF62650DBA60}">
      <dsp:nvSpPr>
        <dsp:cNvPr id="0" name=""/>
        <dsp:cNvSpPr/>
      </dsp:nvSpPr>
      <dsp:spPr>
        <a:xfrm>
          <a:off x="2133614" y="513976"/>
          <a:ext cx="4247322" cy="4247322"/>
        </a:xfrm>
        <a:prstGeom prst="pie">
          <a:avLst>
            <a:gd name="adj1" fmla="val 126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Творчі конкурси, виставки</a:t>
          </a:r>
          <a:endParaRPr lang="ru-RU" sz="1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72966" y="969046"/>
        <a:ext cx="1238802" cy="9101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4C3C9E-D3D7-4008-B67D-D41AF593FF89}">
      <dsp:nvSpPr>
        <dsp:cNvPr id="0" name=""/>
        <dsp:cNvSpPr/>
      </dsp:nvSpPr>
      <dsp:spPr>
        <a:xfrm>
          <a:off x="3480" y="422308"/>
          <a:ext cx="3043814" cy="304381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7511" tIns="30480" rIns="167511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Учитель 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консультант</a:t>
          </a:r>
          <a:endParaRPr lang="ru-RU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80" y="422308"/>
        <a:ext cx="3043814" cy="3043814"/>
      </dsp:txXfrm>
    </dsp:sp>
    <dsp:sp modelId="{10E97747-A8A4-46D9-BB07-2FE0EC100A43}">
      <dsp:nvSpPr>
        <dsp:cNvPr id="0" name=""/>
        <dsp:cNvSpPr/>
      </dsp:nvSpPr>
      <dsp:spPr>
        <a:xfrm>
          <a:off x="2438532" y="422308"/>
          <a:ext cx="3043814" cy="304381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7511" tIns="30480" rIns="167511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учень</a:t>
          </a:r>
          <a:endParaRPr lang="ru-RU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8532" y="422308"/>
        <a:ext cx="3043814" cy="3043814"/>
      </dsp:txXfrm>
    </dsp:sp>
    <dsp:sp modelId="{25480569-5D5E-4017-B0E6-0744A9924C4C}">
      <dsp:nvSpPr>
        <dsp:cNvPr id="0" name=""/>
        <dsp:cNvSpPr/>
      </dsp:nvSpPr>
      <dsp:spPr>
        <a:xfrm>
          <a:off x="4797154" y="493929"/>
          <a:ext cx="3043814" cy="304381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7511" tIns="30480" rIns="167511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Батьки  -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помічники</a:t>
          </a:r>
          <a:endParaRPr lang="ru-RU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97154" y="493929"/>
        <a:ext cx="3043814" cy="304381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1F63E6-A457-4B0E-A639-E111D5B89F74}">
      <dsp:nvSpPr>
        <dsp:cNvPr id="0" name=""/>
        <dsp:cNvSpPr/>
      </dsp:nvSpPr>
      <dsp:spPr>
        <a:xfrm>
          <a:off x="615668" y="0"/>
          <a:ext cx="6977575" cy="491232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92585-CED5-4476-8822-BBB172A19D61}">
      <dsp:nvSpPr>
        <dsp:cNvPr id="0" name=""/>
        <dsp:cNvSpPr/>
      </dsp:nvSpPr>
      <dsp:spPr>
        <a:xfrm>
          <a:off x="2404" y="734165"/>
          <a:ext cx="1447782" cy="34439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Дослідницький</a:t>
          </a:r>
          <a:endParaRPr lang="uk-UA" sz="2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04" y="734165"/>
        <a:ext cx="1447782" cy="3443988"/>
      </dsp:txXfrm>
    </dsp:sp>
    <dsp:sp modelId="{7B048B9C-0BD6-45DC-A69D-29CBE86ACB29}">
      <dsp:nvSpPr>
        <dsp:cNvPr id="0" name=""/>
        <dsp:cNvSpPr/>
      </dsp:nvSpPr>
      <dsp:spPr>
        <a:xfrm>
          <a:off x="1691484" y="734165"/>
          <a:ext cx="1447782" cy="34439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Творчий</a:t>
          </a:r>
          <a:endParaRPr lang="uk-UA" sz="2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91484" y="734165"/>
        <a:ext cx="1447782" cy="3443988"/>
      </dsp:txXfrm>
    </dsp:sp>
    <dsp:sp modelId="{94EC229C-F87A-499E-85F4-FE32BBA6DE30}">
      <dsp:nvSpPr>
        <dsp:cNvPr id="0" name=""/>
        <dsp:cNvSpPr/>
      </dsp:nvSpPr>
      <dsp:spPr>
        <a:xfrm>
          <a:off x="3380564" y="734165"/>
          <a:ext cx="1447782" cy="34439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Ігровий або рольовий</a:t>
          </a:r>
          <a:endParaRPr lang="uk-UA" sz="2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80564" y="734165"/>
        <a:ext cx="1447782" cy="3443988"/>
      </dsp:txXfrm>
    </dsp:sp>
    <dsp:sp modelId="{B4DB5086-5A74-48CA-9AB7-7122039D3BF1}">
      <dsp:nvSpPr>
        <dsp:cNvPr id="0" name=""/>
        <dsp:cNvSpPr/>
      </dsp:nvSpPr>
      <dsp:spPr>
        <a:xfrm>
          <a:off x="5040560" y="735855"/>
          <a:ext cx="1447782" cy="34439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Практичний</a:t>
          </a:r>
          <a:endParaRPr lang="uk-UA" sz="2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40560" y="735855"/>
        <a:ext cx="1447782" cy="3443988"/>
      </dsp:txXfrm>
    </dsp:sp>
    <dsp:sp modelId="{DC03E0DC-FB3E-4014-8AC9-9FCF17229FA5}">
      <dsp:nvSpPr>
        <dsp:cNvPr id="0" name=""/>
        <dsp:cNvSpPr/>
      </dsp:nvSpPr>
      <dsp:spPr>
        <a:xfrm>
          <a:off x="6758724" y="734165"/>
          <a:ext cx="1447782" cy="34439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Інформаційний</a:t>
          </a:r>
          <a:endParaRPr lang="uk-UA" sz="2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58724" y="734165"/>
        <a:ext cx="1447782" cy="344398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700D52-1082-40BC-B2E1-5766CEB05DA0}">
      <dsp:nvSpPr>
        <dsp:cNvPr id="0" name=""/>
        <dsp:cNvSpPr/>
      </dsp:nvSpPr>
      <dsp:spPr>
        <a:xfrm>
          <a:off x="0" y="336660"/>
          <a:ext cx="7152456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F190D-3F15-4B27-B347-888108EF415F}">
      <dsp:nvSpPr>
        <dsp:cNvPr id="0" name=""/>
        <dsp:cNvSpPr/>
      </dsp:nvSpPr>
      <dsp:spPr>
        <a:xfrm>
          <a:off x="357622" y="115260"/>
          <a:ext cx="5006719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Вибір теми проекту</a:t>
          </a:r>
          <a:endParaRPr lang="ru-RU" sz="1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622" y="115260"/>
        <a:ext cx="5006719" cy="442800"/>
      </dsp:txXfrm>
    </dsp:sp>
    <dsp:sp modelId="{F131B5DF-968F-45E3-9A0F-93B5B1C00397}">
      <dsp:nvSpPr>
        <dsp:cNvPr id="0" name=""/>
        <dsp:cNvSpPr/>
      </dsp:nvSpPr>
      <dsp:spPr>
        <a:xfrm>
          <a:off x="0" y="1017060"/>
          <a:ext cx="7152456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17E38-5FE2-4EE3-BC27-49EFB2FCEC81}">
      <dsp:nvSpPr>
        <dsp:cNvPr id="0" name=""/>
        <dsp:cNvSpPr/>
      </dsp:nvSpPr>
      <dsp:spPr>
        <a:xfrm>
          <a:off x="357622" y="795660"/>
          <a:ext cx="5006719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noProof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Висунення</a:t>
          </a:r>
          <a:r>
            <a:rPr lang="ru-RU" sz="1800" b="1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оригінальних ідей</a:t>
          </a:r>
          <a:endParaRPr lang="ru-RU" sz="1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622" y="795660"/>
        <a:ext cx="5006719" cy="442800"/>
      </dsp:txXfrm>
    </dsp:sp>
    <dsp:sp modelId="{0E72CC64-BAE2-4357-ADE4-935E649C398B}">
      <dsp:nvSpPr>
        <dsp:cNvPr id="0" name=""/>
        <dsp:cNvSpPr/>
      </dsp:nvSpPr>
      <dsp:spPr>
        <a:xfrm>
          <a:off x="0" y="1697460"/>
          <a:ext cx="7152456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AA480-2AFE-45F1-A66A-7F1329236CA4}">
      <dsp:nvSpPr>
        <dsp:cNvPr id="0" name=""/>
        <dsp:cNvSpPr/>
      </dsp:nvSpPr>
      <dsp:spPr>
        <a:xfrm>
          <a:off x="365715" y="1376040"/>
          <a:ext cx="5006719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noProof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Вибір</a:t>
          </a:r>
          <a:r>
            <a:rPr lang="ru-RU" sz="1800" b="1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найкращої ідеї</a:t>
          </a:r>
          <a:endParaRPr lang="ru-RU" sz="1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5715" y="1376040"/>
        <a:ext cx="5006719" cy="442800"/>
      </dsp:txXfrm>
    </dsp:sp>
    <dsp:sp modelId="{53054269-7103-4723-BFE1-184AD434AB34}">
      <dsp:nvSpPr>
        <dsp:cNvPr id="0" name=""/>
        <dsp:cNvSpPr/>
      </dsp:nvSpPr>
      <dsp:spPr>
        <a:xfrm>
          <a:off x="0" y="2377860"/>
          <a:ext cx="7152456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E5770-2E67-4763-8E5F-1DE652E23401}">
      <dsp:nvSpPr>
        <dsp:cNvPr id="0" name=""/>
        <dsp:cNvSpPr/>
      </dsp:nvSpPr>
      <dsp:spPr>
        <a:xfrm>
          <a:off x="357622" y="2156460"/>
          <a:ext cx="5006719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Планування проектної діяльності</a:t>
          </a:r>
          <a:endParaRPr lang="ru-RU" sz="1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622" y="2156460"/>
        <a:ext cx="5006719" cy="442800"/>
      </dsp:txXfrm>
    </dsp:sp>
    <dsp:sp modelId="{C8943210-6185-4629-BFE9-2C739E2D16D5}">
      <dsp:nvSpPr>
        <dsp:cNvPr id="0" name=""/>
        <dsp:cNvSpPr/>
      </dsp:nvSpPr>
      <dsp:spPr>
        <a:xfrm>
          <a:off x="0" y="3058260"/>
          <a:ext cx="7152456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128E78-DE90-4F48-9B3C-7E2B221C155C}">
      <dsp:nvSpPr>
        <dsp:cNvPr id="0" name=""/>
        <dsp:cNvSpPr/>
      </dsp:nvSpPr>
      <dsp:spPr>
        <a:xfrm>
          <a:off x="357622" y="2836860"/>
          <a:ext cx="5006719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Вивчення</a:t>
          </a:r>
          <a:r>
            <a:rPr lang="ru-RU" sz="1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необхідного матеріалу по темі</a:t>
          </a:r>
          <a:endParaRPr lang="ru-RU" sz="1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622" y="2836860"/>
        <a:ext cx="5006719" cy="442800"/>
      </dsp:txXfrm>
    </dsp:sp>
    <dsp:sp modelId="{DEA33687-D246-473D-8B62-C9E425B8B8C3}">
      <dsp:nvSpPr>
        <dsp:cNvPr id="0" name=""/>
        <dsp:cNvSpPr/>
      </dsp:nvSpPr>
      <dsp:spPr>
        <a:xfrm>
          <a:off x="0" y="3738660"/>
          <a:ext cx="7152456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FABDE-B3D5-46AC-8A96-27F68F2233ED}">
      <dsp:nvSpPr>
        <dsp:cNvPr id="0" name=""/>
        <dsp:cNvSpPr/>
      </dsp:nvSpPr>
      <dsp:spPr>
        <a:xfrm>
          <a:off x="365712" y="3536278"/>
          <a:ext cx="5006719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Оцінка і самооцінка  проекта</a:t>
          </a:r>
          <a:endParaRPr lang="uk-UA" sz="1800" b="1" kern="1200" noProof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5712" y="3536278"/>
        <a:ext cx="5006719" cy="442800"/>
      </dsp:txXfrm>
    </dsp:sp>
    <dsp:sp modelId="{CA1F52D6-C04F-4384-8A91-473E6820AF75}">
      <dsp:nvSpPr>
        <dsp:cNvPr id="0" name=""/>
        <dsp:cNvSpPr/>
      </dsp:nvSpPr>
      <dsp:spPr>
        <a:xfrm>
          <a:off x="0" y="4419060"/>
          <a:ext cx="7152456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E0623-48FD-43FE-B21A-381745E476F4}">
      <dsp:nvSpPr>
        <dsp:cNvPr id="0" name=""/>
        <dsp:cNvSpPr/>
      </dsp:nvSpPr>
      <dsp:spPr>
        <a:xfrm>
          <a:off x="365712" y="4200967"/>
          <a:ext cx="5006719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Захист презентації  проекту</a:t>
          </a:r>
          <a:endParaRPr lang="uk-UA" sz="1800" b="1" kern="1200" noProof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5712" y="4200967"/>
        <a:ext cx="5006719" cy="4428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16E248-9759-492D-B257-CD1F37C3CBDD}">
      <dsp:nvSpPr>
        <dsp:cNvPr id="0" name=""/>
        <dsp:cNvSpPr/>
      </dsp:nvSpPr>
      <dsp:spPr>
        <a:xfrm>
          <a:off x="0" y="0"/>
          <a:ext cx="3960440" cy="3960440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021DBB-EE7F-4137-BB0F-AC9644723819}">
      <dsp:nvSpPr>
        <dsp:cNvPr id="0" name=""/>
        <dsp:cNvSpPr/>
      </dsp:nvSpPr>
      <dsp:spPr>
        <a:xfrm>
          <a:off x="1980220" y="0"/>
          <a:ext cx="5940659" cy="3960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Орієнтуватися в різних життєвих ситуаціях</a:t>
          </a:r>
          <a:endParaRPr lang="uk-UA" sz="1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0220" y="0"/>
        <a:ext cx="5940659" cy="495056"/>
      </dsp:txXfrm>
    </dsp:sp>
    <dsp:sp modelId="{5F98F960-BE82-4798-AB6C-2EDFD82326BE}">
      <dsp:nvSpPr>
        <dsp:cNvPr id="0" name=""/>
        <dsp:cNvSpPr/>
      </dsp:nvSpPr>
      <dsp:spPr>
        <a:xfrm>
          <a:off x="346539" y="495056"/>
          <a:ext cx="3267361" cy="3267361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19CCB-5EC7-47F7-9E61-D77EECFE23B0}">
      <dsp:nvSpPr>
        <dsp:cNvPr id="0" name=""/>
        <dsp:cNvSpPr/>
      </dsp:nvSpPr>
      <dsp:spPr>
        <a:xfrm>
          <a:off x="1980220" y="495056"/>
          <a:ext cx="5940659" cy="32673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Критично мислить, використовує сучасні технології</a:t>
          </a:r>
          <a:endParaRPr lang="uk-UA" sz="1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0220" y="495056"/>
        <a:ext cx="5940659" cy="495056"/>
      </dsp:txXfrm>
    </dsp:sp>
    <dsp:sp modelId="{B04791FC-C7A5-430B-BD39-AF96B8D3E5E9}">
      <dsp:nvSpPr>
        <dsp:cNvPr id="0" name=""/>
        <dsp:cNvSpPr/>
      </dsp:nvSpPr>
      <dsp:spPr>
        <a:xfrm>
          <a:off x="693078" y="990112"/>
          <a:ext cx="2574283" cy="2574283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FFE75-B2F7-45A3-95DE-B94C4EE50D8F}">
      <dsp:nvSpPr>
        <dsp:cNvPr id="0" name=""/>
        <dsp:cNvSpPr/>
      </dsp:nvSpPr>
      <dsp:spPr>
        <a:xfrm>
          <a:off x="1980220" y="990112"/>
          <a:ext cx="5940659" cy="25742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Комунікабельний, уміє працювати в колективі</a:t>
          </a:r>
          <a:endParaRPr lang="uk-UA" sz="1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0220" y="990112"/>
        <a:ext cx="5940659" cy="495052"/>
      </dsp:txXfrm>
    </dsp:sp>
    <dsp:sp modelId="{7D0BA9EF-DB59-441E-8A4E-FD955FFCBFDF}">
      <dsp:nvSpPr>
        <dsp:cNvPr id="0" name=""/>
        <dsp:cNvSpPr/>
      </dsp:nvSpPr>
      <dsp:spPr>
        <a:xfrm>
          <a:off x="1039615" y="1485164"/>
          <a:ext cx="1881209" cy="1881209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BDA39-B680-4529-9921-6801A1E05858}">
      <dsp:nvSpPr>
        <dsp:cNvPr id="0" name=""/>
        <dsp:cNvSpPr/>
      </dsp:nvSpPr>
      <dsp:spPr>
        <a:xfrm>
          <a:off x="1980220" y="1485164"/>
          <a:ext cx="5940659" cy="18812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Вміє працювати з інформацією</a:t>
          </a:r>
          <a:endParaRPr lang="uk-UA" sz="1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0220" y="1485164"/>
        <a:ext cx="5940659" cy="495056"/>
      </dsp:txXfrm>
    </dsp:sp>
    <dsp:sp modelId="{E1F3F656-9975-43E1-AA94-BFE5D295DBDB}">
      <dsp:nvSpPr>
        <dsp:cNvPr id="0" name=""/>
        <dsp:cNvSpPr/>
      </dsp:nvSpPr>
      <dsp:spPr>
        <a:xfrm>
          <a:off x="1386154" y="1980221"/>
          <a:ext cx="1188130" cy="1188130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24989E-6C0D-4F51-9BAE-4AF432E8F073}">
      <dsp:nvSpPr>
        <dsp:cNvPr id="0" name=""/>
        <dsp:cNvSpPr/>
      </dsp:nvSpPr>
      <dsp:spPr>
        <a:xfrm>
          <a:off x="1980220" y="1980221"/>
          <a:ext cx="5940659" cy="11881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strike="noStrike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Формулює і відстоює власну думку</a:t>
          </a:r>
          <a:endParaRPr lang="uk-UA" sz="1800" b="1" strike="noStrike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0220" y="1980221"/>
        <a:ext cx="5940659" cy="495056"/>
      </dsp:txXfrm>
    </dsp:sp>
    <dsp:sp modelId="{AACC89FC-19E2-4C5E-BECA-DBFE39AC5087}">
      <dsp:nvSpPr>
        <dsp:cNvPr id="0" name=""/>
        <dsp:cNvSpPr/>
      </dsp:nvSpPr>
      <dsp:spPr>
        <a:xfrm>
          <a:off x="1732693" y="2475277"/>
          <a:ext cx="495052" cy="495052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7165F-C5E9-45C8-B9B6-27E28FC75D33}">
      <dsp:nvSpPr>
        <dsp:cNvPr id="0" name=""/>
        <dsp:cNvSpPr/>
      </dsp:nvSpPr>
      <dsp:spPr>
        <a:xfrm>
          <a:off x="1980220" y="2475277"/>
          <a:ext cx="5940659" cy="4950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strike="noStrike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Підвищення якості знань</a:t>
          </a:r>
          <a:endParaRPr lang="uk-UA" sz="1800" b="1" strike="noStrike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0220" y="2475277"/>
        <a:ext cx="5940659" cy="49505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1B746A-0F45-401F-8667-6DF4FC55EA62}">
      <dsp:nvSpPr>
        <dsp:cNvPr id="0" name=""/>
        <dsp:cNvSpPr/>
      </dsp:nvSpPr>
      <dsp:spPr>
        <a:xfrm>
          <a:off x="0" y="4343533"/>
          <a:ext cx="6048672" cy="4072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вчіть доводити справу до кінця</a:t>
          </a:r>
          <a:endParaRPr lang="uk-UA" sz="20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43533"/>
        <a:ext cx="6048672" cy="407260"/>
      </dsp:txXfrm>
    </dsp:sp>
    <dsp:sp modelId="{A4B72FD1-C973-418F-8D14-D01C5275BB69}">
      <dsp:nvSpPr>
        <dsp:cNvPr id="0" name=""/>
        <dsp:cNvSpPr/>
      </dsp:nvSpPr>
      <dsp:spPr>
        <a:xfrm rot="10800000">
          <a:off x="0" y="3723276"/>
          <a:ext cx="6048672" cy="62636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дратуйтеся</a:t>
          </a:r>
          <a:endParaRPr lang="uk-UA" sz="20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3723276"/>
        <a:ext cx="6048672" cy="626366"/>
      </dsp:txXfrm>
    </dsp:sp>
    <dsp:sp modelId="{69ECD25C-300E-4F45-843B-C0CF6E9B0A81}">
      <dsp:nvSpPr>
        <dsp:cNvPr id="0" name=""/>
        <dsp:cNvSpPr/>
      </dsp:nvSpPr>
      <dsp:spPr>
        <a:xfrm rot="10800000">
          <a:off x="0" y="3103019"/>
          <a:ext cx="6048672" cy="62636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лінуйтеся витратити час</a:t>
          </a:r>
          <a:endParaRPr lang="uk-UA" sz="20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3103019"/>
        <a:ext cx="6048672" cy="626366"/>
      </dsp:txXfrm>
    </dsp:sp>
    <dsp:sp modelId="{B9FA6B85-0E95-4A72-B50D-1DE2DD98E470}">
      <dsp:nvSpPr>
        <dsp:cNvPr id="0" name=""/>
        <dsp:cNvSpPr/>
      </dsp:nvSpPr>
      <dsp:spPr>
        <a:xfrm rot="10800000">
          <a:off x="0" y="2482762"/>
          <a:ext cx="6048672" cy="62636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допомагайте освоювати нові знання </a:t>
          </a:r>
          <a:endParaRPr lang="uk-UA" sz="20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2482762"/>
        <a:ext cx="6048672" cy="626366"/>
      </dsp:txXfrm>
    </dsp:sp>
    <dsp:sp modelId="{34B17D9E-9702-4CB4-BBBB-E6B7514ED99A}">
      <dsp:nvSpPr>
        <dsp:cNvPr id="0" name=""/>
        <dsp:cNvSpPr/>
      </dsp:nvSpPr>
      <dsp:spPr>
        <a:xfrm rot="10800000">
          <a:off x="0" y="1852571"/>
          <a:ext cx="6048672" cy="62636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стримуйте ініціативу</a:t>
          </a:r>
          <a:endParaRPr lang="uk-UA" sz="20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1852571"/>
        <a:ext cx="6048672" cy="626366"/>
      </dsp:txXfrm>
    </dsp:sp>
    <dsp:sp modelId="{80972473-9B20-4AF0-BEEE-11C05CB4902F}">
      <dsp:nvSpPr>
        <dsp:cNvPr id="0" name=""/>
        <dsp:cNvSpPr/>
      </dsp:nvSpPr>
      <dsp:spPr>
        <a:xfrm rot="10800000">
          <a:off x="0" y="1242248"/>
          <a:ext cx="6048672" cy="62636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залишайте їх питання без уваги</a:t>
          </a:r>
          <a:endParaRPr lang="uk-UA" sz="20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1242248"/>
        <a:ext cx="6048672" cy="626366"/>
      </dsp:txXfrm>
    </dsp:sp>
    <dsp:sp modelId="{3826215C-09DF-484F-9D8D-36F4B192ED29}">
      <dsp:nvSpPr>
        <dsp:cNvPr id="0" name=""/>
        <dsp:cNvSpPr/>
      </dsp:nvSpPr>
      <dsp:spPr>
        <a:xfrm rot="10800000">
          <a:off x="0" y="621991"/>
          <a:ext cx="6048672" cy="62636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залучайте дітей до спільного вирішення проблем</a:t>
          </a:r>
          <a:endParaRPr lang="uk-UA" sz="20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621991"/>
        <a:ext cx="6048672" cy="626366"/>
      </dsp:txXfrm>
    </dsp:sp>
    <dsp:sp modelId="{FEA24367-4352-436B-87CF-8D7F69016B57}">
      <dsp:nvSpPr>
        <dsp:cNvPr id="0" name=""/>
        <dsp:cNvSpPr/>
      </dsp:nvSpPr>
      <dsp:spPr>
        <a:xfrm rot="10800000">
          <a:off x="0" y="1734"/>
          <a:ext cx="6048672" cy="62636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покажіть приклад дітям у прагненні до нового</a:t>
          </a:r>
          <a:endParaRPr lang="uk-UA" sz="20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1734"/>
        <a:ext cx="6048672" cy="626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F914E-23CE-405F-A61B-7A06EE984C84}" type="datetimeFigureOut">
              <a:rPr lang="ru-RU" smtClean="0"/>
              <a:pPr/>
              <a:t>21.03.2015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5101F-F463-4DE3-B7C9-35E5D45DC5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5101F-F463-4DE3-B7C9-35E5D45DC5F0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21.03.2015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21.03.2015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21.03.2015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21.03.2015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21.03.2015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21.03.2015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21.03.2015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21.03.2015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21.03.2015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21.03.2015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21.03.2015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/>
          <a:lstStyle/>
          <a:p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Співпраця  </a:t>
            </a:r>
            <a:b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 батьками  як фактор  підвищення якості  освіти</a:t>
            </a:r>
            <a:endParaRPr lang="ru-RU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32440" y="6237312"/>
            <a:ext cx="43204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Проект 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uk-UA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Охороняємо природу</a:t>
            </a:r>
            <a:endParaRPr lang="uk-UA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4" name="Picture 2" descr="G:\круглый стол\проект Охороняємо природу\DSC_0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2232248" cy="167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G:\круглый стол\проект Охороняємо природу\IMG_98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780928"/>
            <a:ext cx="2232248" cy="1674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G:\круглый стол\проект Охороняємо природу\IMG_98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789040"/>
            <a:ext cx="2376264" cy="1782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G:\круглый стол\проект Охороняємо природу\IMG_98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556792"/>
            <a:ext cx="2376264" cy="1782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G:\круглый стол\проект Охороняємо природу\IMG_98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2708920"/>
            <a:ext cx="2352098" cy="1764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G:\круглый стол\проект Охороняємо природу\IMG_98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861048"/>
            <a:ext cx="2399201" cy="1799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G:\круглый стол\проект Охороняємо природу\IMG_989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4509120"/>
            <a:ext cx="2627742" cy="1970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Проект 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uk-UA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Родинне дерево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</a:t>
            </a:r>
            <a:endParaRPr lang="uk-UA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8" name="Picture 2" descr="G:\круглый стол\проект Родинне дерево\DSC_0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12776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G:\круглый стол\проект Родинне дерево\img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2376264" cy="172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G:\круглый стол\проект Родинне дерево\img0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789040"/>
            <a:ext cx="2232248" cy="162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G:\круглый стол\проект Родинне дерево\IMG_20141225_1809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124744"/>
            <a:ext cx="158417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G:\круглый стол\проект Родинне дерево\img0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284984"/>
            <a:ext cx="194421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Проект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Свято з батьками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</a:t>
            </a:r>
            <a:endParaRPr lang="uk-UA" dirty="0"/>
          </a:p>
        </p:txBody>
      </p:sp>
      <p:pic>
        <p:nvPicPr>
          <p:cNvPr id="5122" name="Picture 2" descr="G:\DSC_0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2808312" cy="1860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G:\DSC_09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2736304" cy="181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G:\круглый стол12\300520142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077072"/>
            <a:ext cx="3282637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G:\круглый стол12\SAM_52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268760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G:\круглый стол12\300520142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2996952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u="sng" dirty="0" smtClean="0">
                <a:solidFill>
                  <a:srgbClr val="002060"/>
                </a:solidFill>
                <a:latin typeface="Monotype Corsiva" pitchFamily="66" charset="0"/>
              </a:rPr>
              <a:t>Результати проектної діяльності</a:t>
            </a:r>
            <a:endParaRPr lang="uk-UA" sz="6600" b="1" u="sng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83568" y="2492896"/>
          <a:ext cx="792088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b="1" dirty="0" smtClean="0">
                <a:solidFill>
                  <a:srgbClr val="002060"/>
                </a:solidFill>
                <a:latin typeface="Monotype Corsiva" pitchFamily="66" charset="0"/>
              </a:rPr>
              <a:t>Рекомендації для батьків</a:t>
            </a:r>
            <a:endParaRPr lang="uk-UA" sz="6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547664" y="1412776"/>
          <a:ext cx="604867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85720" y="980728"/>
            <a:ext cx="8572560" cy="4335240"/>
            <a:chOff x="1115616" y="583898"/>
            <a:chExt cx="7165477" cy="492047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583898"/>
              <a:ext cx="7165477" cy="2410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6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Методи сп</a:t>
              </a:r>
              <a:r>
                <a:rPr lang="uk-UA" sz="66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івпраці школи з батьками</a:t>
              </a:r>
              <a:endParaRPr lang="ru-RU" sz="6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5085184"/>
              <a:ext cx="5084703" cy="419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755576" y="4437112"/>
            <a:ext cx="2808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Традиційні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4365104"/>
            <a:ext cx="31341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Нетрадиційні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979712" y="2924944"/>
            <a:ext cx="2736304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716016" y="2924944"/>
            <a:ext cx="2647216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179512" y="6309320"/>
            <a:ext cx="43204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Традиційні</a:t>
            </a:r>
            <a:endParaRPr lang="ru-RU" sz="6600" dirty="0">
              <a:solidFill>
                <a:srgbClr val="00206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23528" y="1412776"/>
          <a:ext cx="842493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179512" y="6309320"/>
            <a:ext cx="43204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b="1" u="sng" dirty="0" smtClean="0">
                <a:solidFill>
                  <a:srgbClr val="002060"/>
                </a:solidFill>
                <a:latin typeface="Monotype Corsiva" pitchFamily="66" charset="0"/>
              </a:rPr>
              <a:t>Нетрадиційні</a:t>
            </a:r>
            <a:endParaRPr lang="ru-RU" sz="6600" u="sng" dirty="0">
              <a:solidFill>
                <a:srgbClr val="00206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23528" y="2117080"/>
          <a:ext cx="864096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179512" y="6309320"/>
            <a:ext cx="43204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b="1" u="sng" dirty="0" smtClean="0">
                <a:solidFill>
                  <a:srgbClr val="002060"/>
                </a:solidFill>
                <a:latin typeface="Monotype Corsiva" pitchFamily="66" charset="0"/>
              </a:rPr>
              <a:t>Суб'єкти проектної діяльності</a:t>
            </a:r>
            <a:endParaRPr lang="ru-RU" sz="6600" b="1" u="sng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755576" y="2060848"/>
          <a:ext cx="792088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3131840" y="4077072"/>
            <a:ext cx="64807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580112" y="4077072"/>
            <a:ext cx="64807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>
            <a:off x="1979712" y="5589240"/>
            <a:ext cx="5328592" cy="1270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b="1" u="sng" dirty="0" smtClean="0">
                <a:solidFill>
                  <a:srgbClr val="002060"/>
                </a:solidFill>
                <a:latin typeface="Monotype Corsiva" pitchFamily="66" charset="0"/>
              </a:rPr>
              <a:t>Види проектів</a:t>
            </a:r>
            <a:endParaRPr lang="ru-RU" sz="6600" b="1" u="sng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539552" y="1397000"/>
          <a:ext cx="8208912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b="1" u="sng" dirty="0" smtClean="0">
                <a:solidFill>
                  <a:srgbClr val="002060"/>
                </a:solidFill>
                <a:latin typeface="Monotype Corsiva" pitchFamily="66" charset="0"/>
              </a:rPr>
              <a:t>Етапи проектів </a:t>
            </a:r>
            <a:endParaRPr lang="ru-RU" sz="6600" b="1" u="sng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467544" y="1397000"/>
          <a:ext cx="7152456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Проект «Активний відпочинок»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G:\круглый стол\проект Активний відпочинок\IMG_79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2808312" cy="2106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G:\круглый стол\проект Активний відпочинок\IMG_79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852936"/>
            <a:ext cx="2664295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G:\круглый стол\проект Активний відпочинок\IMG_98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861048"/>
            <a:ext cx="2592288" cy="1944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G:\круглый стол\проект Активний відпочинок\IMG_98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124744"/>
            <a:ext cx="2520280" cy="1890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G:\круглый стол\проект Активний відпочинок\IMG_8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581128"/>
            <a:ext cx="2736303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G:\круглый стол\проект Активний відпочинок\IMG_968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1988840"/>
            <a:ext cx="2592288" cy="1944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G:\круглый стол\проект Активний відпочинок\IMG_979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3501008"/>
            <a:ext cx="2520280" cy="1890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Проект 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uk-UA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Годівниці для птахів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</a:t>
            </a:r>
            <a:endParaRPr lang="uk-UA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 descr="G:\круглый стол\проект Годівниці для птахів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2579125" cy="1934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G:\круглый стол\проект Годівниці для птахів\img083 - копия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80728"/>
            <a:ext cx="1917253" cy="2879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G:\круглый стол\проект Годівниці для птахів\img0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844824"/>
            <a:ext cx="2569003" cy="1895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G:\круглый стол\проект Годівниці для птахів\Лиза Нерушия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916832"/>
            <a:ext cx="187220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G:\круглый стол\проект Годівниці для птахів\Настя Решетниченк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2636912"/>
            <a:ext cx="2592288" cy="1998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G:\круглый стол\проект Годівниці для птахів\200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3645024"/>
            <a:ext cx="2592288" cy="1956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G:\круглый стол\проект Годівниці для птахів\22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4653136"/>
            <a:ext cx="2313280" cy="1791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G:\круглый стол\проект Годівниці для птахів\img08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4437112"/>
            <a:ext cx="2589593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G:\круглый стол\проект Годівниці для птахів\img083 - копия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264" y="3068960"/>
            <a:ext cx="187220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189</Words>
  <Application>Microsoft Office PowerPoint</Application>
  <PresentationFormat>Экран (4:3)</PresentationFormat>
  <Paragraphs>63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Співпраця   з батьками  як фактор  підвищення якості  освіти</vt:lpstr>
      <vt:lpstr>Слайд 2</vt:lpstr>
      <vt:lpstr>Традиційні</vt:lpstr>
      <vt:lpstr>Нетрадиційні</vt:lpstr>
      <vt:lpstr>Суб'єкти проектної діяльності</vt:lpstr>
      <vt:lpstr>Види проектів</vt:lpstr>
      <vt:lpstr>Етапи проектів </vt:lpstr>
      <vt:lpstr>Проект «Активний відпочинок»</vt:lpstr>
      <vt:lpstr>Проект «Годівниці для птахів»</vt:lpstr>
      <vt:lpstr>Проект «Охороняємо природу</vt:lpstr>
      <vt:lpstr>Проект «Родинне дерево»</vt:lpstr>
      <vt:lpstr>Проект «Свято з батьками»</vt:lpstr>
      <vt:lpstr>Результати проектної діяльності</vt:lpstr>
      <vt:lpstr>Рекомендації для батьків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32</cp:revision>
  <dcterms:created xsi:type="dcterms:W3CDTF">2014-06-24T15:51:35Z</dcterms:created>
  <dcterms:modified xsi:type="dcterms:W3CDTF">2015-03-21T21:06:23Z</dcterms:modified>
</cp:coreProperties>
</file>